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  <p:sldMasterId id="2147483696" r:id="rId5"/>
    <p:sldMasterId id="2147483725" r:id="rId6"/>
  </p:sldMasterIdLst>
  <p:notesMasterIdLst>
    <p:notesMasterId r:id="rId33"/>
  </p:notesMasterIdLst>
  <p:handoutMasterIdLst>
    <p:handoutMasterId r:id="rId34"/>
  </p:handoutMasterIdLst>
  <p:sldIdLst>
    <p:sldId id="293" r:id="rId7"/>
    <p:sldId id="294" r:id="rId8"/>
    <p:sldId id="1777" r:id="rId9"/>
    <p:sldId id="1774" r:id="rId10"/>
    <p:sldId id="348" r:id="rId11"/>
    <p:sldId id="577" r:id="rId12"/>
    <p:sldId id="343" r:id="rId13"/>
    <p:sldId id="331" r:id="rId14"/>
    <p:sldId id="333" r:id="rId15"/>
    <p:sldId id="335" r:id="rId16"/>
    <p:sldId id="336" r:id="rId17"/>
    <p:sldId id="337" r:id="rId18"/>
    <p:sldId id="339" r:id="rId19"/>
    <p:sldId id="338" r:id="rId20"/>
    <p:sldId id="341" r:id="rId21"/>
    <p:sldId id="347" r:id="rId22"/>
    <p:sldId id="261" r:id="rId23"/>
    <p:sldId id="263" r:id="rId24"/>
    <p:sldId id="1718" r:id="rId25"/>
    <p:sldId id="1732" r:id="rId26"/>
    <p:sldId id="1719" r:id="rId27"/>
    <p:sldId id="283" r:id="rId28"/>
    <p:sldId id="349" r:id="rId29"/>
    <p:sldId id="1775" r:id="rId30"/>
    <p:sldId id="344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nal Only" id="{755492AA-E83A-B447-9F65-283E04105A00}">
          <p14:sldIdLst/>
        </p14:section>
        <p14:section name="Intro" id="{F22332A4-85FA-274E-8AE2-40CC372F9460}">
          <p14:sldIdLst>
            <p14:sldId id="293"/>
            <p14:sldId id="294"/>
            <p14:sldId id="1777"/>
            <p14:sldId id="1774"/>
            <p14:sldId id="348"/>
            <p14:sldId id="577"/>
            <p14:sldId id="343"/>
          </p14:sldIdLst>
        </p14:section>
        <p14:section name="Value Proposition" id="{8DA45812-D23F-664B-A025-AA2B7360BA94}">
          <p14:sldIdLst>
            <p14:sldId id="331"/>
            <p14:sldId id="333"/>
            <p14:sldId id="335"/>
            <p14:sldId id="336"/>
            <p14:sldId id="337"/>
            <p14:sldId id="339"/>
            <p14:sldId id="338"/>
            <p14:sldId id="341"/>
            <p14:sldId id="347"/>
          </p14:sldIdLst>
        </p14:section>
        <p14:section name="App Patterns &amp; Use Cases" id="{32EA7969-2A69-EF47-BA7F-EC433903EFC4}">
          <p14:sldIdLst>
            <p14:sldId id="261"/>
            <p14:sldId id="263"/>
            <p14:sldId id="1718"/>
            <p14:sldId id="1732"/>
            <p14:sldId id="1719"/>
            <p14:sldId id="283"/>
            <p14:sldId id="349"/>
            <p14:sldId id="1775"/>
            <p14:sldId id="344"/>
          </p14:sldIdLst>
        </p14:section>
        <p14:section name="CTA" id="{03E51E57-9B5C-8541-A735-7E444D375C80}">
          <p14:sldIdLst>
            <p14:sldId id="280"/>
          </p14:sldIdLst>
        </p14:section>
        <p14:section name="Case Studies" id="{D924F64B-5F12-9649-9CAB-4A67A6ED50AD}">
          <p14:sldIdLst/>
        </p14:section>
      </p14:sectionLst>
    </p:ext>
    <p:ext uri="{EFAFB233-063F-42B5-8137-9DF3F51BA10A}">
      <p15:sldGuideLst xmlns:p15="http://schemas.microsoft.com/office/powerpoint/2012/main">
        <p15:guide id="1" pos="2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  <p15:guide id="6" orient="horz" pos="1872" userDrawn="1">
          <p15:clr>
            <a:srgbClr val="A4A3A4"/>
          </p15:clr>
        </p15:guide>
        <p15:guide id="7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isha Reyes-Grange" initials="NR [4]" lastIdx="1" clrIdx="0"/>
  <p:cmAuthor id="2" name="Nikisha Reyes-Grange" initials="NR" lastIdx="25" clrIdx="1"/>
  <p:cmAuthor id="3" name="Nikisha Reyes-Grange" initials="NR [2]" lastIdx="1" clrIdx="2"/>
  <p:cmAuthor id="4" name="Shveta Ahuja" initials="SA" lastIdx="36" clrIdx="3"/>
  <p:cmAuthor id="5" name="Thad Allen" initials="TA" lastIdx="2" clrIdx="4"/>
  <p:cmAuthor id="6" name="Daniel Schmeichler" initials="DS" lastIdx="1" clrIdx="5"/>
  <p:cmAuthor id="7" name="Daniel Schmeichler" initials="DS [2]" lastIdx="1" clrIdx="6"/>
  <p:cmAuthor id="8" name="Daniel Schmeichler" initials="DS [3]" lastIdx="1" clrIdx="7"/>
  <p:cmAuthor id="9" name="Daniel Schmeichler" initials="DS [4]" lastIdx="1" clrIdx="8"/>
  <p:cmAuthor id="10" name="Daniel Schmeichler" initials="DS [5]" lastIdx="1" clrIdx="9"/>
  <p:cmAuthor id="11" name="Daniel Schmeichler" initials="DS [6]" lastIdx="1" clrIdx="10"/>
  <p:cmAuthor id="12" name="Daniel Schmeichler" initials="DES" lastIdx="2" clrIdx="11"/>
  <p:cmAuthor id="13" name="Anitah Cantele" initials="AC" lastIdx="7" clrIdx="12"/>
  <p:cmAuthor id="14" name="Evan Aeschlimann" initials="EA" lastIdx="18" clrIdx="13"/>
  <p:cmAuthor id="15" name="Evan Aeschlimann" initials="EA [2]" lastIdx="1" clrIdx="14"/>
  <p:cmAuthor id="16" name="Evan Aeschlimann" initials="EA [3]" lastIdx="1" clrIdx="15"/>
  <p:cmAuthor id="17" name="Evan Aeschlimann" initials="EA [4]" lastIdx="0" clrIdx="1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F3F3F3"/>
    <a:srgbClr val="0177D7"/>
    <a:srgbClr val="E1E1E1"/>
    <a:srgbClr val="DDDDDD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10D237-EF69-4C53-9B15-7D08C7A801BE}" v="52" dt="2019-03-25T14:53:47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 autoAdjust="0"/>
    <p:restoredTop sz="82391"/>
  </p:normalViewPr>
  <p:slideViewPr>
    <p:cSldViewPr snapToGrid="0" snapToObjects="1">
      <p:cViewPr varScale="1">
        <p:scale>
          <a:sx n="92" d="100"/>
          <a:sy n="92" d="100"/>
        </p:scale>
        <p:origin x="84" y="126"/>
      </p:cViewPr>
      <p:guideLst>
        <p:guide pos="264"/>
        <p:guide pos="3840"/>
        <p:guide orient="horz" pos="672"/>
        <p:guide orient="horz" pos="432"/>
        <p:guide orient="horz" pos="1344"/>
        <p:guide orient="horz" pos="1872"/>
        <p:guide orient="horz" pos="20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7" d="100"/>
          <a:sy n="147" d="100"/>
        </p:scale>
        <p:origin x="4707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6279B2-FEAB-4EA6-8627-AAC7230ACF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9B0DE-9347-4026-A1E1-817D2CEA56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25DC4-CFE3-4EAF-95D2-AC092812AC9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7D66E-801D-42E3-9395-690217CA74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27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6340F-A3E4-9041-ADD0-12BC00EA741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9A09B-4A39-974B-9594-129A747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3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Elastic Scale out -&gt; Tunable Consistency</a:t>
            </a:r>
          </a:p>
          <a:p>
            <a:endParaRPr lang="en-US"/>
          </a:p>
          <a:p>
            <a:r>
              <a:rPr lang="en-US"/>
              <a:t>Small storage – large  throughput  (e.g. notification broadcast/poll)</a:t>
            </a:r>
          </a:p>
          <a:p>
            <a:r>
              <a:rPr lang="en-US"/>
              <a:t>Large storage – small throughput (e.g. classic data/log store)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0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Single digit latency -&gt; SLA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Tunable Consistency -&gt; Single digit latency</a:t>
            </a:r>
          </a:p>
          <a:p>
            <a:endParaRPr lang="en-US" dirty="0"/>
          </a:p>
          <a:p>
            <a:r>
              <a:rPr lang="en-US" dirty="0">
                <a:effectLst/>
              </a:rPr>
              <a:t>Bounded Staleness - Consistent Prefix. Reads lag behind writes by k prefixes or t interval</a:t>
            </a:r>
          </a:p>
          <a:p>
            <a:r>
              <a:rPr lang="en-US" dirty="0">
                <a:effectLst/>
              </a:rPr>
              <a:t>Session - Consistent Prefix. Monotonic reads, monotonic writes, read-your-writes, write-follows-reads</a:t>
            </a:r>
          </a:p>
          <a:p>
            <a:r>
              <a:rPr lang="en-US" dirty="0">
                <a:effectLst/>
              </a:rPr>
              <a:t>Consistent Prefix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Updates returned are some prefix of all the updates, with no gaps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5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 – Model -&gt; Elastic Scale out</a:t>
            </a:r>
          </a:p>
          <a:p>
            <a:endParaRPr lang="en-US"/>
          </a:p>
          <a:p>
            <a:r>
              <a:rPr lang="en-US"/>
              <a:t>No need to convert you data to meet any particular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40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HA 99.999% for multi-region read;</a:t>
            </a:r>
            <a:r>
              <a:rPr lang="en-US" b="0" baseline="0" dirty="0"/>
              <a:t> 99.99% for single region deployments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2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Andrew’s “variety” slide </a:t>
            </a:r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Automatic and synchronous indexing of all ingested content - hash, range, geo-spatial, and columnar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100" spc="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schemas or secondary indices ever needed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 governed, write optimized database engine with latch free and log structured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and in-situ index transformations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While the database is fully schema-agnostic, schema-extraction is built in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100" spc="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Customers can get Avro schemas from the database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67C77-7EFA-4CAA-A410-E92D82C8E6E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2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Encryption at Rest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Always encrypted at rest and in motion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Data, index, backups, and attachments encrypted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Encryption is enabled automatically by default 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impact on performance, throughput or availability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Transparent to your application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spc="16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Comprehensive Azure compliance certification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ISO 27001, ISO 27018, EUMC, HIPAA, PCI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SOC1 and SOC2 (Audit complete, Certification in Q2 2017)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5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FedRAMP</a:t>
            </a:r>
            <a:r>
              <a:rPr lang="en-US" sz="1200" spc="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IRS 1075, UK Official (IL2) (Q2 2017) 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1200" spc="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HITRUST (H2 2017)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67C77-7EFA-4CAA-A410-E92D82C8E6E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0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Franchise across globe. High latency of app for ordering pizza</a:t>
            </a:r>
          </a:p>
          <a:p>
            <a:r>
              <a:rPr lang="en-US" dirty="0"/>
              <a:t>Moved app to AWS but achieved low consistency across databases followed by a big downtime.</a:t>
            </a:r>
          </a:p>
          <a:p>
            <a:r>
              <a:rPr lang="en-US" dirty="0"/>
              <a:t>Sell you convenience. Pizza as fast as you can.</a:t>
            </a:r>
          </a:p>
          <a:p>
            <a:r>
              <a:rPr lang="en-US" dirty="0" err="1"/>
              <a:t>Multimaster</a:t>
            </a:r>
            <a:r>
              <a:rPr lang="en-US" dirty="0"/>
              <a:t> Cosmos DB and redundancy: Super Bowl if one region goes down they failover to another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84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Personalisation</a:t>
            </a:r>
            <a:r>
              <a:rPr lang="en-US" dirty="0"/>
              <a:t>: every 100ms reduces traffic to your website so you don’t have time for a spark job to return. Threshold for user experience is 200ms. Cosmos </a:t>
            </a:r>
            <a:r>
              <a:rPr lang="en-US" dirty="0" err="1"/>
              <a:t>db</a:t>
            </a:r>
            <a:r>
              <a:rPr lang="en-US" dirty="0"/>
              <a:t> gives 10ms latency. Gives you 190ms for recommendation.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5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9A09B-4A39-974B-9594-129A7470D5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*watch </a:t>
            </a:r>
            <a:r>
              <a:rPr lang="en-US" dirty="0" err="1"/>
              <a:t>Rimma’s</a:t>
            </a:r>
            <a:r>
              <a:rPr lang="en-US" dirty="0"/>
              <a:t> video for context and talking points</a:t>
            </a:r>
            <a:r>
              <a:rPr lang="en-US" baseline="0" dirty="0"/>
              <a:t> &lt;&lt;need link&gt;&gt;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Azure Cosmos DB </a:t>
            </a:r>
            <a:r>
              <a:rPr lang="en-US" baseline="0" dirty="0"/>
              <a:t>vision is to be the database for all planet-scale applications and scenarios.</a:t>
            </a:r>
          </a:p>
          <a:p>
            <a:endParaRPr lang="en-US" baseline="0" dirty="0"/>
          </a:p>
          <a:p>
            <a:r>
              <a:rPr lang="en-US" baseline="0" dirty="0"/>
              <a:t>The picture I want you to take away is this. </a:t>
            </a:r>
          </a:p>
          <a:p>
            <a:r>
              <a:rPr lang="en-US" baseline="0" dirty="0"/>
              <a:t>Build planet-scale databases without worry.</a:t>
            </a:r>
          </a:p>
          <a:p>
            <a:r>
              <a:rPr lang="en-US" baseline="0" dirty="0"/>
              <a:t>Model the data the way your application needs it to be.</a:t>
            </a:r>
          </a:p>
          <a:p>
            <a:r>
              <a:rPr lang="en-US" baseline="0" dirty="0"/>
              <a:t>Use the API, tools and framework that you are familiar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61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9A09B-4A39-974B-9594-129A7470D5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455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9A09B-4A39-974B-9594-129A7470D5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691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32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5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M I C R O S O F T    C O N F I D E N T I A L</a:t>
            </a: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577909-AB83-324D-9958-61A681258D9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3/17/2020 1:12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310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1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3D05-FEAB-4729-ACEC-6120B366C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85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3D05-FEAB-4729-ACEC-6120B366C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41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6BA33-6360-40A1-9606-58E0047CF4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7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724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Elastic Scale out -&gt; Tunable Consistency</a:t>
            </a:r>
          </a:p>
          <a:p>
            <a:endParaRPr lang="en-US"/>
          </a:p>
          <a:p>
            <a:r>
              <a:rPr lang="en-US"/>
              <a:t>Small storage – large  throughput  (e.g. notification broadcast/poll)</a:t>
            </a:r>
          </a:p>
          <a:p>
            <a:r>
              <a:rPr lang="en-US"/>
              <a:t>Large storage – small throughput (e.g. classic data/log store)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DB8C22-FB56-485D-B4F9-E8FC084E9ED0}"/>
              </a:ext>
            </a:extLst>
          </p:cNvPr>
          <p:cNvSpPr/>
          <p:nvPr userDrawn="1"/>
        </p:nvSpPr>
        <p:spPr bwMode="auto">
          <a:xfrm>
            <a:off x="269302" y="2759101"/>
            <a:ext cx="6545155" cy="3586713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759101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4553488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0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0971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1634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31538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469984"/>
            <a:ext cx="12192000" cy="5395249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021217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 algn="l">
              <a:defRPr lang="en-US" sz="2800" cap="all" spc="500">
                <a:solidFill>
                  <a:schemeClr val="tx2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91440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00705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684"/>
          <p:cNvSpPr/>
          <p:nvPr userDrawn="1"/>
        </p:nvSpPr>
        <p:spPr>
          <a:xfrm>
            <a:off x="1" y="0"/>
            <a:ext cx="53470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89" y="1995715"/>
            <a:ext cx="4147828" cy="286657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lang="en-US" sz="3200" kern="1200" cap="all" spc="500" dirty="0">
                <a:ln w="3175">
                  <a:noFill/>
                </a:ln>
                <a:solidFill>
                  <a:srgbClr val="FFFFFF"/>
                </a:solidFill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259772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9240" y="2197702"/>
            <a:ext cx="5265119" cy="1898981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spc="100" baseline="0">
                <a:solidFill>
                  <a:schemeClr val="tx1"/>
                </a:solidFill>
              </a:defRPr>
            </a:lvl1pPr>
            <a:lvl2pPr marL="160020" indent="-160020" algn="l" defTabSz="762000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000" kern="1200" spc="100" baseline="0" dirty="0" smtClean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569913" indent="-228600" defTabSz="762000">
              <a:buClr>
                <a:schemeClr val="tx2"/>
              </a:buClr>
              <a:defRPr spc="100" baseline="0">
                <a:solidFill>
                  <a:schemeClr val="tx1"/>
                </a:solidFill>
              </a:defRPr>
            </a:lvl3pPr>
            <a:lvl4pPr marL="914400" indent="-228600" defTabSz="762000">
              <a:buClr>
                <a:schemeClr val="tx2"/>
              </a:buClr>
              <a:defRPr spc="100" baseline="0">
                <a:solidFill>
                  <a:schemeClr val="tx1"/>
                </a:solidFill>
              </a:defRPr>
            </a:lvl4pPr>
            <a:lvl5pPr marL="1258888" indent="-228600" defTabSz="762000">
              <a:buClr>
                <a:schemeClr val="tx2"/>
              </a:buClr>
              <a:defRPr spc="1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6253842" y="1"/>
            <a:ext cx="5938157" cy="6865234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265119" cy="161766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8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9240" y="2197702"/>
            <a:ext cx="5265119" cy="1898981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spc="100" baseline="0">
                <a:solidFill>
                  <a:schemeClr val="bg1"/>
                </a:solidFill>
              </a:defRPr>
            </a:lvl1pPr>
            <a:lvl2pPr marL="160020" indent="-160020" algn="l" defTabSz="762000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000" kern="1200" spc="1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569913" indent="-228600" defTabSz="762000">
              <a:buClr>
                <a:schemeClr val="tx2"/>
              </a:buClr>
              <a:defRPr spc="100" baseline="0">
                <a:solidFill>
                  <a:schemeClr val="bg1"/>
                </a:solidFill>
              </a:defRPr>
            </a:lvl3pPr>
            <a:lvl4pPr marL="914400" indent="-228600" defTabSz="762000">
              <a:buClr>
                <a:schemeClr val="tx2"/>
              </a:buClr>
              <a:defRPr spc="100" baseline="0">
                <a:solidFill>
                  <a:schemeClr val="bg1"/>
                </a:solidFill>
              </a:defRPr>
            </a:lvl4pPr>
            <a:lvl5pPr marL="1258888" indent="-228600" defTabSz="762000">
              <a:buClr>
                <a:schemeClr val="tx2"/>
              </a:buClr>
              <a:defRPr spc="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265119" cy="1617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6253842" y="1"/>
            <a:ext cx="5938157" cy="6865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404DEB-A2FD-47E2-863C-BC52EB636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442" y="3084533"/>
            <a:ext cx="9859116" cy="738664"/>
          </a:xfrm>
          <a:noFill/>
        </p:spPr>
        <p:txBody>
          <a:bodyPr tIns="91440" bIns="91440" anchor="t" anchorCtr="0">
            <a:spAutoFit/>
          </a:bodyPr>
          <a:lstStyle>
            <a:lvl1pPr algn="ctr">
              <a:defRPr lang="en-US" sz="40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550818" y="2715201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en-US" sz="1800" cap="all" spc="500" dirty="0">
                <a:solidFill>
                  <a:srgbClr val="FFFFFF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8414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084533"/>
            <a:ext cx="9859116" cy="849463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lang="en-US" sz="48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0743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0"/>
            <a:ext cx="12187646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7056" cap="none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13370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7056" cap="none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3936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44A0-101A-4FC0-8461-808AD7E0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5606043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9AADF-3FC2-4C6C-B73A-4CB1DCC20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1858464"/>
            <a:ext cx="5606043" cy="889474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kumimoji="0" lang="en-US" sz="1600" b="0" i="0" u="none" strike="noStrike" kern="1200" cap="none" spc="1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kumimoji="0" lang="en-US" sz="1400" b="0" i="0" u="none" strike="noStrike" kern="1200" cap="none" spc="100" normalizeH="0" baseline="0" dirty="0" smtClean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0" indent="0">
              <a:buNone/>
              <a:defRPr kumimoji="0" lang="en-US" sz="1000" b="1" i="0" u="none" strike="noStrike" kern="1200" cap="none" spc="1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E5592-BCF2-4359-A15B-37F10939823B}"/>
              </a:ext>
            </a:extLst>
          </p:cNvPr>
          <p:cNvSpPr/>
          <p:nvPr userDrawn="1"/>
        </p:nvSpPr>
        <p:spPr bwMode="auto">
          <a:xfrm>
            <a:off x="0" y="5566611"/>
            <a:ext cx="12192000" cy="1291389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2055706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42915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1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18847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04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2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DB8C22-FB56-485D-B4F9-E8FC084E9ED0}"/>
              </a:ext>
            </a:extLst>
          </p:cNvPr>
          <p:cNvSpPr/>
          <p:nvPr userDrawn="1"/>
        </p:nvSpPr>
        <p:spPr bwMode="auto">
          <a:xfrm>
            <a:off x="269303" y="2759102"/>
            <a:ext cx="6545155" cy="3586713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3" y="2759101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2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3" y="4553489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2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42233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0"/>
            <a:ext cx="12187646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3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2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3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1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72505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90574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72505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34464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1929185"/>
          </a:xfrm>
        </p:spPr>
        <p:txBody>
          <a:bodyPr>
            <a:spAutoFit/>
          </a:bodyPr>
          <a:lstStyle>
            <a:lvl1pPr>
              <a:defRPr sz="391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1941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695314"/>
          </a:xfrm>
        </p:spPr>
        <p:txBody>
          <a:bodyPr>
            <a:spAutoFit/>
          </a:bodyPr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09FA5-87FE-4058-ABAF-64E38F7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65941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048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048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022794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048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048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83831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8"/>
            <a:ext cx="5378548" cy="1977279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8"/>
            <a:ext cx="5378548" cy="1977279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9876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8"/>
            <a:ext cx="5378548" cy="1977279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8"/>
            <a:ext cx="5378548" cy="1977279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937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47107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52669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25686"/>
            <a:ext cx="11655839" cy="312073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225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575689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469984"/>
            <a:ext cx="12192000" cy="5395249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925686"/>
            <a:ext cx="11655839" cy="312073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225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4288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1"/>
            <a:ext cx="5021217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 algn="l">
              <a:defRPr lang="en-US" sz="2800" cap="all" spc="500">
                <a:solidFill>
                  <a:schemeClr val="tx2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914225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41086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684"/>
          <p:cNvSpPr/>
          <p:nvPr userDrawn="1"/>
        </p:nvSpPr>
        <p:spPr>
          <a:xfrm>
            <a:off x="1" y="0"/>
            <a:ext cx="53470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990" y="1995715"/>
            <a:ext cx="4147828" cy="286657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lang="en-US" sz="3200" kern="1200" cap="all" spc="500" dirty="0">
                <a:ln w="3175">
                  <a:noFill/>
                </a:ln>
                <a:solidFill>
                  <a:srgbClr val="FFFFFF"/>
                </a:solidFill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95326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9240" y="2197703"/>
            <a:ext cx="5265119" cy="199406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spc="100" baseline="0">
                <a:solidFill>
                  <a:schemeClr val="tx1"/>
                </a:solidFill>
              </a:defRPr>
            </a:lvl1pPr>
            <a:lvl2pPr marL="159989" indent="-159989" algn="l" defTabSz="761854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000" kern="1200" spc="100" baseline="0" dirty="0" smtClean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569803" indent="-228556" defTabSz="761854">
              <a:buClr>
                <a:schemeClr val="tx2"/>
              </a:buClr>
              <a:defRPr spc="100" baseline="0">
                <a:solidFill>
                  <a:schemeClr val="tx1"/>
                </a:solidFill>
              </a:defRPr>
            </a:lvl3pPr>
            <a:lvl4pPr marL="914225" indent="-228556" defTabSz="761854">
              <a:buClr>
                <a:schemeClr val="tx2"/>
              </a:buClr>
              <a:defRPr spc="100" baseline="0">
                <a:solidFill>
                  <a:schemeClr val="tx1"/>
                </a:solidFill>
              </a:defRPr>
            </a:lvl4pPr>
            <a:lvl5pPr marL="1258646" indent="-228556" defTabSz="761854">
              <a:buClr>
                <a:schemeClr val="tx2"/>
              </a:buClr>
              <a:defRPr spc="1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6253843" y="1"/>
            <a:ext cx="5938157" cy="6865234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265119" cy="161766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629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69240" y="2197703"/>
            <a:ext cx="5265119" cy="199406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spc="100" baseline="0">
                <a:solidFill>
                  <a:schemeClr val="bg1"/>
                </a:solidFill>
              </a:defRPr>
            </a:lvl1pPr>
            <a:lvl2pPr marL="159989" indent="-159989" algn="l" defTabSz="761854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2000" kern="1200" spc="1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569803" indent="-228556" defTabSz="761854">
              <a:buClr>
                <a:schemeClr val="tx2"/>
              </a:buClr>
              <a:defRPr spc="100" baseline="0">
                <a:solidFill>
                  <a:schemeClr val="bg1"/>
                </a:solidFill>
              </a:defRPr>
            </a:lvl3pPr>
            <a:lvl4pPr marL="914225" indent="-228556" defTabSz="761854">
              <a:buClr>
                <a:schemeClr val="tx2"/>
              </a:buClr>
              <a:defRPr spc="100" baseline="0">
                <a:solidFill>
                  <a:schemeClr val="bg1"/>
                </a:solidFill>
              </a:defRPr>
            </a:lvl4pPr>
            <a:lvl5pPr marL="1258646" indent="-228556" defTabSz="761854">
              <a:buClr>
                <a:schemeClr val="tx2"/>
              </a:buClr>
              <a:defRPr spc="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265119" cy="16176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6253843" y="1"/>
            <a:ext cx="5938157" cy="6865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0664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404DEB-A2FD-47E2-863C-BC52EB636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442" y="3084533"/>
            <a:ext cx="9859116" cy="738664"/>
          </a:xfrm>
          <a:noFill/>
        </p:spPr>
        <p:txBody>
          <a:bodyPr tIns="91440" bIns="91440" anchor="t" anchorCtr="0">
            <a:spAutoFit/>
          </a:bodyPr>
          <a:lstStyle>
            <a:lvl1pPr algn="ctr">
              <a:defRPr lang="en-US" sz="40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541842" y="2715201"/>
            <a:ext cx="1108317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en-US" sz="1800" cap="all" spc="500" dirty="0">
                <a:solidFill>
                  <a:srgbClr val="FFFFFF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3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084533"/>
            <a:ext cx="9859116" cy="849463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lang="en-US" sz="48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84757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7054" cap="none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78751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7054" cap="none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150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18437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44A0-101A-4FC0-8461-808AD7E0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5606043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9AADF-3FC2-4C6C-B73A-4CB1DCC20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1858464"/>
            <a:ext cx="5606043" cy="945984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kumimoji="0" lang="en-US" sz="1600" b="0" i="0" u="none" strike="noStrike" kern="1200" cap="none" spc="1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kumimoji="0" lang="en-US" sz="1400" b="0" i="0" u="none" strike="noStrike" kern="1200" cap="none" spc="100" normalizeH="0" baseline="0" dirty="0" smtClean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0" indent="0">
              <a:buNone/>
              <a:defRPr kumimoji="0" lang="en-US" sz="1000" b="1" i="0" u="none" strike="noStrike" kern="1200" cap="none" spc="1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E5592-BCF2-4359-A15B-37F10939823B}"/>
              </a:ext>
            </a:extLst>
          </p:cNvPr>
          <p:cNvSpPr/>
          <p:nvPr userDrawn="1"/>
        </p:nvSpPr>
        <p:spPr bwMode="auto">
          <a:xfrm>
            <a:off x="0" y="5566612"/>
            <a:ext cx="12192000" cy="1291389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59786483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60338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734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823566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84502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503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7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9"/>
            <a:ext cx="11653523" cy="2606594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795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04626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566583"/>
          </a:xfrm>
        </p:spPr>
        <p:txBody>
          <a:bodyPr>
            <a:spAutoFit/>
          </a:bodyPr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09FA5-87FE-4058-ABAF-64E38F7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51632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4494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46568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52815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82716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5647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3105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5785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08168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97266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45683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75096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2818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83159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9318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5119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9990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6723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4440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554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9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6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28765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959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9" name="Picture 18" descr="3 people in a conference room talking with computer" title="Microsoft brand photo">
            <a:extLst>
              <a:ext uri="{FF2B5EF4-FFF2-40B4-BE49-F238E27FC236}">
                <a16:creationId xmlns:a16="http://schemas.microsoft.com/office/drawing/2014/main" id="{E1549C1E-5BFE-4FCD-A13D-ADE46A235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227" t="23164" r="47050" b="24751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0E97A-9CD9-7D45-9B58-4DDEC0A600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 I C R O S O F T    C O N F I D E N T I A L</a:t>
            </a:r>
          </a:p>
        </p:txBody>
      </p:sp>
    </p:spTree>
    <p:extLst>
      <p:ext uri="{BB962C8B-B14F-4D97-AF65-F5344CB8AC3E}">
        <p14:creationId xmlns:p14="http://schemas.microsoft.com/office/powerpoint/2010/main" val="144427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0219E-1C6F-A845-9070-E2E53239F9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 I C R O S O F T    C O N F I D E N T I A L</a:t>
            </a:r>
          </a:p>
        </p:txBody>
      </p:sp>
    </p:spTree>
    <p:extLst>
      <p:ext uri="{BB962C8B-B14F-4D97-AF65-F5344CB8AC3E}">
        <p14:creationId xmlns:p14="http://schemas.microsoft.com/office/powerpoint/2010/main" val="247790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9AADF-3FC2-4C6C-B73A-4CB1DCC20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858464"/>
            <a:ext cx="5287019" cy="766364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kumimoji="0" lang="en-US" sz="1600" b="0" i="0" u="none" strike="noStrike" kern="1200" cap="none" spc="1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kumimoji="0" lang="en-US" sz="1400" b="0" i="0" u="none" strike="noStrike" kern="1200" cap="none" spc="1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0" indent="0">
              <a:buNone/>
              <a:defRPr kumimoji="0" lang="en-US" sz="1000" b="1" i="0" u="none" strike="noStrike" kern="1200" cap="none" spc="10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E5592-BCF2-4359-A15B-37F10939823B}"/>
              </a:ext>
            </a:extLst>
          </p:cNvPr>
          <p:cNvSpPr/>
          <p:nvPr userDrawn="1"/>
        </p:nvSpPr>
        <p:spPr bwMode="auto">
          <a:xfrm>
            <a:off x="0" y="5566611"/>
            <a:ext cx="12192000" cy="1291389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920C9-F0D8-6346-80AD-9CDDBCE5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3637692-7D7D-4341-AFAF-41572D8C5572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511754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88263" y="1591729"/>
            <a:ext cx="5349896" cy="360620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800"/>
              </a:spcAft>
              <a:buNone/>
              <a:defRPr sz="1800" spc="0" baseline="0">
                <a:solidFill>
                  <a:schemeClr val="tx1"/>
                </a:solidFill>
              </a:defRPr>
            </a:lvl1pPr>
            <a:lvl2pPr marL="160020" indent="-160020" algn="l" defTabSz="762000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569913" indent="-228600" defTabSz="762000">
              <a:buClr>
                <a:schemeClr val="tx2"/>
              </a:buClr>
              <a:defRPr sz="1200" spc="0" baseline="0">
                <a:solidFill>
                  <a:schemeClr val="tx1"/>
                </a:solidFill>
              </a:defRPr>
            </a:lvl3pPr>
            <a:lvl4pPr marL="914400" indent="-228600" defTabSz="762000">
              <a:buClr>
                <a:schemeClr val="tx2"/>
              </a:buClr>
              <a:defRPr sz="1100" spc="0" baseline="0">
                <a:solidFill>
                  <a:schemeClr val="tx1"/>
                </a:solidFill>
              </a:defRPr>
            </a:lvl4pPr>
            <a:lvl5pPr marL="1258888" indent="-228600" defTabSz="762000">
              <a:buClr>
                <a:schemeClr val="tx2"/>
              </a:buClr>
              <a:defRPr sz="1100" spc="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6253842" y="1"/>
            <a:ext cx="5938157" cy="6865234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E9D23-D3ED-0147-8BC0-22655FE32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5077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69971-6703-6145-AF13-6B1B4ABC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F7CA4C6-93A9-3B40-B918-BB8D085E1EC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1338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0391D4-B00B-A046-BB8E-768BDF83883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82031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9743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image" Target="../media/image6.emf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9892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7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5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92" r:id="rId12"/>
    <p:sldLayoutId id="2147483694" r:id="rId13"/>
    <p:sldLayoutId id="2147483676" r:id="rId14"/>
    <p:sldLayoutId id="2147483662" r:id="rId15"/>
    <p:sldLayoutId id="2147483691" r:id="rId16"/>
    <p:sldLayoutId id="2147483693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transition>
    <p:fade/>
  </p:transition>
  <p:txStyles>
    <p:titleStyle>
      <a:lvl1pPr algn="ctr" defTabSz="914367" rtl="0" eaLnBrk="1" latinLnBrk="0" hangingPunct="1">
        <a:lnSpc>
          <a:spcPct val="90000"/>
        </a:lnSpc>
        <a:spcBef>
          <a:spcPct val="0"/>
        </a:spcBef>
        <a:buNone/>
        <a:defRPr lang="en-US" sz="2800" b="0" kern="1200" cap="all" spc="500" baseline="0" dirty="0">
          <a:ln w="3175">
            <a:noFill/>
          </a:ln>
          <a:solidFill>
            <a:schemeClr val="tx2"/>
          </a:solidFill>
          <a:effectLst/>
          <a:latin typeface="Segoe UI Semilight" charset="0"/>
          <a:ea typeface="+mn-ea"/>
          <a:cs typeface="Segoe UI Semilight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169892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69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</p:sldLayoutIdLst>
  <p:transition>
    <p:fade/>
  </p:transition>
  <p:txStyles>
    <p:titleStyle>
      <a:lvl1pPr algn="ctr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all" spc="500" baseline="0" dirty="0">
          <a:ln w="3175">
            <a:noFill/>
          </a:ln>
          <a:solidFill>
            <a:schemeClr val="tx2"/>
          </a:solidFill>
          <a:effectLst/>
          <a:latin typeface="Segoe UI Semilight" charset="0"/>
          <a:ea typeface="+mn-ea"/>
          <a:cs typeface="Segoe UI Semilight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30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6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5" Type="http://schemas.openxmlformats.org/officeDocument/2006/relationships/image" Target="../media/image36.gif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jpe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28" Type="http://schemas.openxmlformats.org/officeDocument/2006/relationships/image" Target="../media/image39.jpe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31" Type="http://schemas.openxmlformats.org/officeDocument/2006/relationships/image" Target="../media/image42.jpe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svg"/><Relationship Id="rId27" Type="http://schemas.openxmlformats.org/officeDocument/2006/relationships/image" Target="../media/image38.svg"/><Relationship Id="rId30" Type="http://schemas.openxmlformats.org/officeDocument/2006/relationships/image" Target="../media/image41.jpeg"/><Relationship Id="rId8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46.tiff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016750"/>
            <a:ext cx="6545155" cy="17930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5000" spc="0" dirty="0">
                <a:latin typeface="Segoe UI Semilight" charset="0"/>
                <a:ea typeface="Segoe UI Semilight" charset="0"/>
              </a:rPr>
              <a:t>Azure Cosmos DB</a:t>
            </a:r>
            <a:br>
              <a:rPr lang="en-US" sz="5000" spc="0" dirty="0">
                <a:latin typeface="Segoe UI Semilight" charset="0"/>
                <a:ea typeface="Segoe UI Semilight" charset="0"/>
              </a:rPr>
            </a:br>
            <a:r>
              <a:rPr lang="en-US" sz="2000" spc="0" dirty="0">
                <a:latin typeface="Segoe UI Semilight" charset="0"/>
                <a:ea typeface="Segoe UI Semilight" charset="0"/>
              </a:rPr>
              <a:t>Globally distributed, multi-model database service</a:t>
            </a:r>
            <a:endParaRPr lang="en-US" sz="3600" spc="0" dirty="0">
              <a:latin typeface="Segoe UI Semilight" charset="0"/>
              <a:ea typeface="Segoe UI Semi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269302" y="3811137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Segoe UI Semibold" charset="0"/>
                <a:ea typeface="Segoe UI Semibold" charset="0"/>
                <a:cs typeface="Segoe UI Semibold" charset="0"/>
              </a:rPr>
              <a:t>&lt;Speaker&gt;</a:t>
            </a:r>
          </a:p>
          <a:p>
            <a:r>
              <a:rPr lang="en-US" sz="2000" b="1" dirty="0">
                <a:latin typeface="Segoe UI Semibold" charset="0"/>
                <a:ea typeface="Segoe UI Semibold" charset="0"/>
                <a:cs typeface="Segoe UI Semibold" charset="0"/>
              </a:rPr>
              <a:t>&lt;date&gt;</a:t>
            </a:r>
          </a:p>
        </p:txBody>
      </p:sp>
    </p:spTree>
    <p:extLst>
      <p:ext uri="{BB962C8B-B14F-4D97-AF65-F5344CB8AC3E}">
        <p14:creationId xmlns:p14="http://schemas.microsoft.com/office/powerpoint/2010/main" val="196149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1684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SCALES AS YOUR APPS’ NEEDS CHANGE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lang="mr-IN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lang="mr-IN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indent="-285750">
              <a:buClr>
                <a:schemeClr val="tx2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indent="-285750">
              <a:buClr>
                <a:schemeClr val="tx2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dk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>
              <a:spcBef>
                <a:spcPts val="1400"/>
              </a:spcBef>
              <a:buClr>
                <a:srgbClr val="0177D7"/>
              </a:buClr>
            </a:pPr>
            <a:r>
              <a:rPr lang="en-US" sz="1600" dirty="0"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pc="-10" dirty="0">
                    <a:solidFill>
                      <a:schemeClr val="tx2"/>
                    </a:solidFill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lang="en-US" sz="1200" dirty="0">
                    <a:solidFill>
                      <a:schemeClr val="tx2"/>
                    </a:solidFill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lang="en-US" sz="1200" dirty="0" err="1">
                    <a:solidFill>
                      <a:schemeClr val="tx2"/>
                    </a:solidFill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lang="en-US" sz="1200" dirty="0">
                  <a:solidFill>
                    <a:schemeClr val="tx2"/>
                  </a:solidFill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900" dirty="0">
                    <a:solidFill>
                      <a:schemeClr val="tx2"/>
                    </a:solidFill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lang="en-US" sz="900" baseline="30000" dirty="0">
                    <a:solidFill>
                      <a:schemeClr val="tx2"/>
                    </a:solidFill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lang="en-US" sz="900" dirty="0">
                    <a:solidFill>
                      <a:schemeClr val="tx2"/>
                    </a:solidFill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800" spc="-10" dirty="0">
                    <a:solidFill>
                      <a:schemeClr val="tx2"/>
                    </a:solidFill>
                    <a:cs typeface="Segoe UI Semilight" panose="020B0402040204020203" pitchFamily="34" charset="0"/>
                  </a:rPr>
                  <a:t>percentile</a:t>
                </a:r>
                <a:endParaRPr lang="en-US" sz="950" spc="-10" dirty="0">
                  <a:solidFill>
                    <a:schemeClr val="tx2"/>
                  </a:solidFill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lang="en-US" sz="1200" dirty="0">
                  <a:solidFill>
                    <a:schemeClr val="tx2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8D7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/>
                  </a:solidFill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7630597" cy="899665"/>
          </a:xfrm>
        </p:spPr>
        <p:txBody>
          <a:bodyPr/>
          <a:lstStyle/>
          <a:p>
            <a:r>
              <a:rPr lang="en-US" dirty="0"/>
              <a:t>Handle any data with no schema or indexing required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4394" y="1821486"/>
            <a:ext cx="6825361" cy="1020792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r>
              <a:rPr lang="en-US" sz="1600" dirty="0"/>
              <a:t>Azure Cosmos DB’s schema-less service automatically indexes all your data, regardless of the data model, to delivery blazing fast queries. </a:t>
            </a:r>
          </a:p>
          <a:p>
            <a:pPr lvl="0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200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36A72F-F43E-48B1-B15F-F1610E97B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29141"/>
              </p:ext>
            </p:extLst>
          </p:nvPr>
        </p:nvGraphicFramePr>
        <p:xfrm>
          <a:off x="6703292" y="4377916"/>
          <a:ext cx="5059218" cy="20116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671510">
                  <a:extLst>
                    <a:ext uri="{9D8B030D-6E8A-4147-A177-3AD203B41FA5}">
                      <a16:colId xmlns:a16="http://schemas.microsoft.com/office/drawing/2014/main" val="2670246503"/>
                    </a:ext>
                  </a:extLst>
                </a:gridCol>
                <a:gridCol w="772203">
                  <a:extLst>
                    <a:ext uri="{9D8B030D-6E8A-4147-A177-3AD203B41FA5}">
                      <a16:colId xmlns:a16="http://schemas.microsoft.com/office/drawing/2014/main" val="2840900199"/>
                    </a:ext>
                  </a:extLst>
                </a:gridCol>
                <a:gridCol w="872842">
                  <a:extLst>
                    <a:ext uri="{9D8B030D-6E8A-4147-A177-3AD203B41FA5}">
                      <a16:colId xmlns:a16="http://schemas.microsoft.com/office/drawing/2014/main" val="1650129827"/>
                    </a:ext>
                  </a:extLst>
                </a:gridCol>
                <a:gridCol w="845286">
                  <a:extLst>
                    <a:ext uri="{9D8B030D-6E8A-4147-A177-3AD203B41FA5}">
                      <a16:colId xmlns:a16="http://schemas.microsoft.com/office/drawing/2014/main" val="950206156"/>
                    </a:ext>
                  </a:extLst>
                </a:gridCol>
                <a:gridCol w="592510">
                  <a:extLst>
                    <a:ext uri="{9D8B030D-6E8A-4147-A177-3AD203B41FA5}">
                      <a16:colId xmlns:a16="http://schemas.microsoft.com/office/drawing/2014/main" val="3466473001"/>
                    </a:ext>
                  </a:extLst>
                </a:gridCol>
                <a:gridCol w="670386">
                  <a:extLst>
                    <a:ext uri="{9D8B030D-6E8A-4147-A177-3AD203B41FA5}">
                      <a16:colId xmlns:a16="http://schemas.microsoft.com/office/drawing/2014/main" val="2620842981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419682531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Microwave safe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Liquid capacity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670819"/>
                  </a:ext>
                </a:extLst>
              </a:tr>
              <a:tr h="163740">
                <a:tc>
                  <a:txBody>
                    <a:bodyPr/>
                    <a:lstStyle/>
                    <a:p>
                      <a:r>
                        <a:rPr lang="en-US" sz="900" dirty="0"/>
                        <a:t>Geek mug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Graphite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16ox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616045"/>
                  </a:ext>
                </a:extLst>
              </a:tr>
              <a:tr h="163740">
                <a:tc>
                  <a:txBody>
                    <a:bodyPr/>
                    <a:lstStyle/>
                    <a:p>
                      <a:r>
                        <a:rPr lang="en-US" sz="900" dirty="0"/>
                        <a:t>Coffee Bean mug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Tan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12oz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82824"/>
                  </a:ext>
                </a:extLst>
              </a:tr>
              <a:tr h="262432">
                <a:tc>
                  <a:txBody>
                    <a:bodyPr/>
                    <a:lstStyle/>
                    <a:p>
                      <a:r>
                        <a:rPr lang="en-US" sz="900" dirty="0"/>
                        <a:t>Surface book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Gray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3.4 GHz Intel Skylake Core i7-6600U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16GB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 TB SSD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05914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4394" y="2536888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Automatic index management </a:t>
            </a:r>
          </a:p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Synchronous auto-indexing</a:t>
            </a:r>
          </a:p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No schemas or secondary indices needed</a:t>
            </a:r>
          </a:p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Works across every data model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02812" y="2108320"/>
            <a:ext cx="4460177" cy="1956692"/>
            <a:chOff x="7015941" y="869829"/>
            <a:chExt cx="4460177" cy="1956692"/>
          </a:xfrm>
        </p:grpSpPr>
        <p:sp>
          <p:nvSpPr>
            <p:cNvPr id="15" name="Rectangle 327">
              <a:extLst>
                <a:ext uri="{FF2B5EF4-FFF2-40B4-BE49-F238E27FC236}">
                  <a16:creationId xmlns:a16="http://schemas.microsoft.com/office/drawing/2014/main" id="{25F2C32C-9B46-47D7-9253-06EACF62C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918" y="869829"/>
              <a:ext cx="1983517" cy="1255834"/>
            </a:xfrm>
            <a:prstGeom prst="rect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28">
              <a:extLst>
                <a:ext uri="{FF2B5EF4-FFF2-40B4-BE49-F238E27FC236}">
                  <a16:creationId xmlns:a16="http://schemas.microsoft.com/office/drawing/2014/main" id="{5A569C50-F2AE-45A3-8BD6-C47C2F5A5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097" y="2114687"/>
              <a:ext cx="3079259" cy="539890"/>
            </a:xfrm>
            <a:custGeom>
              <a:avLst/>
              <a:gdLst>
                <a:gd name="T0" fmla="*/ 212 w 257"/>
                <a:gd name="T1" fmla="*/ 1 h 46"/>
                <a:gd name="T2" fmla="*/ 257 w 257"/>
                <a:gd name="T3" fmla="*/ 46 h 46"/>
                <a:gd name="T4" fmla="*/ 0 w 257"/>
                <a:gd name="T5" fmla="*/ 46 h 46"/>
                <a:gd name="T6" fmla="*/ 47 w 25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46">
                  <a:moveTo>
                    <a:pt x="212" y="1"/>
                  </a:moveTo>
                  <a:lnTo>
                    <a:pt x="257" y="46"/>
                  </a:lnTo>
                  <a:lnTo>
                    <a:pt x="0" y="46"/>
                  </a:lnTo>
                  <a:lnTo>
                    <a:pt x="47" y="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7EE55A72-4E13-4712-8122-4F57735AD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3038" y="2189788"/>
              <a:ext cx="1143080" cy="636733"/>
            </a:xfrm>
            <a:custGeom>
              <a:avLst/>
              <a:gdLst>
                <a:gd name="connsiteX0" fmla="*/ 508308 w 592784"/>
                <a:gd name="connsiteY0" fmla="*/ 51904 h 330200"/>
                <a:gd name="connsiteX1" fmla="*/ 481405 w 592784"/>
                <a:gd name="connsiteY1" fmla="*/ 56497 h 330200"/>
                <a:gd name="connsiteX2" fmla="*/ 449262 w 592784"/>
                <a:gd name="connsiteY2" fmla="*/ 71213 h 330200"/>
                <a:gd name="connsiteX3" fmla="*/ 449262 w 592784"/>
                <a:gd name="connsiteY3" fmla="*/ 182348 h 330200"/>
                <a:gd name="connsiteX4" fmla="*/ 449075 w 592784"/>
                <a:gd name="connsiteY4" fmla="*/ 182763 h 330200"/>
                <a:gd name="connsiteX5" fmla="*/ 449262 w 592784"/>
                <a:gd name="connsiteY5" fmla="*/ 183356 h 330200"/>
                <a:gd name="connsiteX6" fmla="*/ 448623 w 592784"/>
                <a:gd name="connsiteY6" fmla="*/ 185383 h 330200"/>
                <a:gd name="connsiteX7" fmla="*/ 457305 w 592784"/>
                <a:gd name="connsiteY7" fmla="*/ 181910 h 330200"/>
                <a:gd name="connsiteX8" fmla="*/ 497136 w 592784"/>
                <a:gd name="connsiteY8" fmla="*/ 164042 h 330200"/>
                <a:gd name="connsiteX9" fmla="*/ 510525 w 592784"/>
                <a:gd name="connsiteY9" fmla="*/ 158648 h 330200"/>
                <a:gd name="connsiteX10" fmla="*/ 548013 w 592784"/>
                <a:gd name="connsiteY10" fmla="*/ 80433 h 330200"/>
                <a:gd name="connsiteX11" fmla="*/ 531947 w 592784"/>
                <a:gd name="connsiteY11" fmla="*/ 56160 h 330200"/>
                <a:gd name="connsiteX12" fmla="*/ 508308 w 592784"/>
                <a:gd name="connsiteY12" fmla="*/ 51904 h 330200"/>
                <a:gd name="connsiteX13" fmla="*/ 13292 w 592784"/>
                <a:gd name="connsiteY13" fmla="*/ 0 h 330200"/>
                <a:gd name="connsiteX14" fmla="*/ 433312 w 592784"/>
                <a:gd name="connsiteY14" fmla="*/ 0 h 330200"/>
                <a:gd name="connsiteX15" fmla="*/ 449262 w 592784"/>
                <a:gd name="connsiteY15" fmla="*/ 16090 h 330200"/>
                <a:gd name="connsiteX16" fmla="*/ 449262 w 592784"/>
                <a:gd name="connsiteY16" fmla="*/ 25337 h 330200"/>
                <a:gd name="connsiteX17" fmla="*/ 467681 w 592784"/>
                <a:gd name="connsiteY17" fmla="*/ 18739 h 330200"/>
                <a:gd name="connsiteX18" fmla="*/ 548013 w 592784"/>
                <a:gd name="connsiteY18" fmla="*/ 18401 h 330200"/>
                <a:gd name="connsiteX19" fmla="*/ 588179 w 592784"/>
                <a:gd name="connsiteY19" fmla="*/ 72342 h 330200"/>
                <a:gd name="connsiteX20" fmla="*/ 526591 w 592784"/>
                <a:gd name="connsiteY20" fmla="*/ 196406 h 330200"/>
                <a:gd name="connsiteX21" fmla="*/ 521236 w 592784"/>
                <a:gd name="connsiteY21" fmla="*/ 199103 h 330200"/>
                <a:gd name="connsiteX22" fmla="*/ 468016 w 592784"/>
                <a:gd name="connsiteY22" fmla="*/ 222365 h 330200"/>
                <a:gd name="connsiteX23" fmla="*/ 432607 w 592784"/>
                <a:gd name="connsiteY23" fmla="*/ 236120 h 330200"/>
                <a:gd name="connsiteX24" fmla="*/ 431610 w 592784"/>
                <a:gd name="connsiteY24" fmla="*/ 239278 h 330200"/>
                <a:gd name="connsiteX25" fmla="*/ 383469 w 592784"/>
                <a:gd name="connsiteY25" fmla="*/ 284945 h 330200"/>
                <a:gd name="connsiteX26" fmla="*/ 344364 w 592784"/>
                <a:gd name="connsiteY26" fmla="*/ 301808 h 330200"/>
                <a:gd name="connsiteX27" fmla="*/ 347663 w 592784"/>
                <a:gd name="connsiteY27" fmla="*/ 309033 h 330200"/>
                <a:gd name="connsiteX28" fmla="*/ 347663 w 592784"/>
                <a:gd name="connsiteY28" fmla="*/ 322263 h 330200"/>
                <a:gd name="connsiteX29" fmla="*/ 337033 w 592784"/>
                <a:gd name="connsiteY29" fmla="*/ 330200 h 330200"/>
                <a:gd name="connsiteX30" fmla="*/ 113817 w 592784"/>
                <a:gd name="connsiteY30" fmla="*/ 330200 h 330200"/>
                <a:gd name="connsiteX31" fmla="*/ 103188 w 592784"/>
                <a:gd name="connsiteY31" fmla="*/ 322263 h 330200"/>
                <a:gd name="connsiteX32" fmla="*/ 103188 w 592784"/>
                <a:gd name="connsiteY32" fmla="*/ 309033 h 330200"/>
                <a:gd name="connsiteX33" fmla="*/ 106225 w 592784"/>
                <a:gd name="connsiteY33" fmla="*/ 302380 h 330200"/>
                <a:gd name="connsiteX34" fmla="*/ 65793 w 592784"/>
                <a:gd name="connsiteY34" fmla="*/ 284945 h 330200"/>
                <a:gd name="connsiteX35" fmla="*/ 0 w 592784"/>
                <a:gd name="connsiteY35" fmla="*/ 183356 h 330200"/>
                <a:gd name="connsiteX36" fmla="*/ 163 w 592784"/>
                <a:gd name="connsiteY36" fmla="*/ 182840 h 330200"/>
                <a:gd name="connsiteX37" fmla="*/ 0 w 592784"/>
                <a:gd name="connsiteY37" fmla="*/ 182348 h 330200"/>
                <a:gd name="connsiteX38" fmla="*/ 0 w 592784"/>
                <a:gd name="connsiteY38" fmla="*/ 16090 h 330200"/>
                <a:gd name="connsiteX39" fmla="*/ 13292 w 592784"/>
                <a:gd name="connsiteY39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92784" h="330200">
                  <a:moveTo>
                    <a:pt x="508308" y="51904"/>
                  </a:moveTo>
                  <a:cubicBezTo>
                    <a:pt x="499563" y="52199"/>
                    <a:pt x="490275" y="53969"/>
                    <a:pt x="481405" y="56497"/>
                  </a:cubicBezTo>
                  <a:lnTo>
                    <a:pt x="449262" y="71213"/>
                  </a:lnTo>
                  <a:lnTo>
                    <a:pt x="449262" y="182348"/>
                  </a:lnTo>
                  <a:lnTo>
                    <a:pt x="449075" y="182763"/>
                  </a:lnTo>
                  <a:lnTo>
                    <a:pt x="449262" y="183356"/>
                  </a:lnTo>
                  <a:lnTo>
                    <a:pt x="448623" y="185383"/>
                  </a:lnTo>
                  <a:lnTo>
                    <a:pt x="457305" y="181910"/>
                  </a:lnTo>
                  <a:cubicBezTo>
                    <a:pt x="477723" y="173481"/>
                    <a:pt x="493120" y="166739"/>
                    <a:pt x="497136" y="164042"/>
                  </a:cubicBezTo>
                  <a:cubicBezTo>
                    <a:pt x="502492" y="161345"/>
                    <a:pt x="505170" y="161345"/>
                    <a:pt x="510525" y="158648"/>
                  </a:cubicBezTo>
                  <a:cubicBezTo>
                    <a:pt x="531947" y="150557"/>
                    <a:pt x="561401" y="137071"/>
                    <a:pt x="548013" y="80433"/>
                  </a:cubicBezTo>
                  <a:cubicBezTo>
                    <a:pt x="545335" y="64251"/>
                    <a:pt x="537302" y="58857"/>
                    <a:pt x="531947" y="56160"/>
                  </a:cubicBezTo>
                  <a:cubicBezTo>
                    <a:pt x="525253" y="52789"/>
                    <a:pt x="517052" y="51609"/>
                    <a:pt x="508308" y="51904"/>
                  </a:cubicBezTo>
                  <a:close/>
                  <a:moveTo>
                    <a:pt x="13292" y="0"/>
                  </a:moveTo>
                  <a:cubicBezTo>
                    <a:pt x="433312" y="0"/>
                    <a:pt x="433312" y="0"/>
                    <a:pt x="433312" y="0"/>
                  </a:cubicBezTo>
                  <a:cubicBezTo>
                    <a:pt x="441287" y="0"/>
                    <a:pt x="449262" y="8045"/>
                    <a:pt x="449262" y="16090"/>
                  </a:cubicBezTo>
                  <a:lnTo>
                    <a:pt x="449262" y="25337"/>
                  </a:lnTo>
                  <a:lnTo>
                    <a:pt x="467681" y="18739"/>
                  </a:lnTo>
                  <a:cubicBezTo>
                    <a:pt x="492450" y="11659"/>
                    <a:pt x="522574" y="7613"/>
                    <a:pt x="548013" y="18401"/>
                  </a:cubicBezTo>
                  <a:cubicBezTo>
                    <a:pt x="561401" y="23795"/>
                    <a:pt x="580145" y="37281"/>
                    <a:pt x="588179" y="72342"/>
                  </a:cubicBezTo>
                  <a:cubicBezTo>
                    <a:pt x="609600" y="161345"/>
                    <a:pt x="550691" y="185618"/>
                    <a:pt x="526591" y="196406"/>
                  </a:cubicBezTo>
                  <a:cubicBezTo>
                    <a:pt x="523913" y="196406"/>
                    <a:pt x="521236" y="199103"/>
                    <a:pt x="521236" y="199103"/>
                  </a:cubicBezTo>
                  <a:cubicBezTo>
                    <a:pt x="514541" y="203149"/>
                    <a:pt x="492450" y="212589"/>
                    <a:pt x="468016" y="222365"/>
                  </a:cubicBezTo>
                  <a:lnTo>
                    <a:pt x="432607" y="236120"/>
                  </a:lnTo>
                  <a:lnTo>
                    <a:pt x="431610" y="239278"/>
                  </a:lnTo>
                  <a:cubicBezTo>
                    <a:pt x="420243" y="256467"/>
                    <a:pt x="403794" y="271946"/>
                    <a:pt x="383469" y="284945"/>
                  </a:cubicBezTo>
                  <a:lnTo>
                    <a:pt x="344364" y="301808"/>
                  </a:lnTo>
                  <a:lnTo>
                    <a:pt x="347663" y="309033"/>
                  </a:lnTo>
                  <a:lnTo>
                    <a:pt x="347663" y="322263"/>
                  </a:lnTo>
                  <a:cubicBezTo>
                    <a:pt x="347663" y="327554"/>
                    <a:pt x="342348" y="330200"/>
                    <a:pt x="337033" y="330200"/>
                  </a:cubicBezTo>
                  <a:cubicBezTo>
                    <a:pt x="113817" y="330200"/>
                    <a:pt x="113817" y="330200"/>
                    <a:pt x="113817" y="330200"/>
                  </a:cubicBezTo>
                  <a:cubicBezTo>
                    <a:pt x="108502" y="330200"/>
                    <a:pt x="103188" y="327554"/>
                    <a:pt x="103188" y="322263"/>
                  </a:cubicBezTo>
                  <a:cubicBezTo>
                    <a:pt x="103188" y="309033"/>
                    <a:pt x="103188" y="309033"/>
                    <a:pt x="103188" y="309033"/>
                  </a:cubicBezTo>
                  <a:lnTo>
                    <a:pt x="106225" y="302380"/>
                  </a:lnTo>
                  <a:lnTo>
                    <a:pt x="65793" y="284945"/>
                  </a:lnTo>
                  <a:cubicBezTo>
                    <a:pt x="25143" y="258946"/>
                    <a:pt x="0" y="223029"/>
                    <a:pt x="0" y="183356"/>
                  </a:cubicBezTo>
                  <a:lnTo>
                    <a:pt x="163" y="182840"/>
                  </a:lnTo>
                  <a:lnTo>
                    <a:pt x="0" y="182348"/>
                  </a:lnTo>
                  <a:cubicBezTo>
                    <a:pt x="0" y="16090"/>
                    <a:pt x="0" y="16090"/>
                    <a:pt x="0" y="16090"/>
                  </a:cubicBezTo>
                  <a:cubicBezTo>
                    <a:pt x="0" y="8045"/>
                    <a:pt x="5316" y="0"/>
                    <a:pt x="13292" y="0"/>
                  </a:cubicBezTo>
                  <a:close/>
                </a:path>
              </a:pathLst>
            </a:custGeom>
            <a:solidFill>
              <a:srgbClr val="F3F3F3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6063A5C-2611-4FD0-84CD-53ED5ED86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1773" y="2327715"/>
              <a:ext cx="303060" cy="296937"/>
            </a:xfrm>
            <a:custGeom>
              <a:avLst/>
              <a:gdLst>
                <a:gd name="T0" fmla="*/ 47 w 59"/>
                <a:gd name="T1" fmla="*/ 46 h 57"/>
                <a:gd name="T2" fmla="*/ 15 w 59"/>
                <a:gd name="T3" fmla="*/ 53 h 57"/>
                <a:gd name="T4" fmla="*/ 36 w 59"/>
                <a:gd name="T5" fmla="*/ 16 h 57"/>
                <a:gd name="T6" fmla="*/ 9 w 59"/>
                <a:gd name="T7" fmla="*/ 51 h 57"/>
                <a:gd name="T8" fmla="*/ 11 w 59"/>
                <a:gd name="T9" fmla="*/ 19 h 57"/>
                <a:gd name="T10" fmla="*/ 48 w 59"/>
                <a:gd name="T11" fmla="*/ 8 h 57"/>
                <a:gd name="T12" fmla="*/ 47 w 59"/>
                <a:gd name="T13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7">
                  <a:moveTo>
                    <a:pt x="47" y="46"/>
                  </a:moveTo>
                  <a:cubicBezTo>
                    <a:pt x="38" y="57"/>
                    <a:pt x="22" y="57"/>
                    <a:pt x="15" y="53"/>
                  </a:cubicBezTo>
                  <a:cubicBezTo>
                    <a:pt x="15" y="53"/>
                    <a:pt x="21" y="27"/>
                    <a:pt x="36" y="16"/>
                  </a:cubicBezTo>
                  <a:cubicBezTo>
                    <a:pt x="36" y="16"/>
                    <a:pt x="19" y="25"/>
                    <a:pt x="9" y="51"/>
                  </a:cubicBezTo>
                  <a:cubicBezTo>
                    <a:pt x="3" y="45"/>
                    <a:pt x="0" y="32"/>
                    <a:pt x="11" y="19"/>
                  </a:cubicBezTo>
                  <a:cubicBezTo>
                    <a:pt x="21" y="5"/>
                    <a:pt x="38" y="0"/>
                    <a:pt x="48" y="8"/>
                  </a:cubicBezTo>
                  <a:cubicBezTo>
                    <a:pt x="59" y="16"/>
                    <a:pt x="58" y="32"/>
                    <a:pt x="47" y="46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50">
              <a:extLst>
                <a:ext uri="{FF2B5EF4-FFF2-40B4-BE49-F238E27FC236}">
                  <a16:creationId xmlns:a16="http://schemas.microsoft.com/office/drawing/2014/main" id="{9CFB6490-B122-4C1D-9111-3A4888018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4600" y="1961803"/>
              <a:ext cx="990476" cy="856408"/>
            </a:xfrm>
            <a:custGeom>
              <a:avLst/>
              <a:gdLst>
                <a:gd name="T0" fmla="*/ 138 w 165"/>
                <a:gd name="T1" fmla="*/ 28 h 143"/>
                <a:gd name="T2" fmla="*/ 118 w 165"/>
                <a:gd name="T3" fmla="*/ 28 h 143"/>
                <a:gd name="T4" fmla="*/ 118 w 165"/>
                <a:gd name="T5" fmla="*/ 5 h 143"/>
                <a:gd name="T6" fmla="*/ 113 w 165"/>
                <a:gd name="T7" fmla="*/ 0 h 143"/>
                <a:gd name="T8" fmla="*/ 5 w 165"/>
                <a:gd name="T9" fmla="*/ 0 h 143"/>
                <a:gd name="T10" fmla="*/ 0 w 165"/>
                <a:gd name="T11" fmla="*/ 5 h 143"/>
                <a:gd name="T12" fmla="*/ 0 w 165"/>
                <a:gd name="T13" fmla="*/ 131 h 143"/>
                <a:gd name="T14" fmla="*/ 5 w 165"/>
                <a:gd name="T15" fmla="*/ 136 h 143"/>
                <a:gd name="T16" fmla="*/ 10 w 165"/>
                <a:gd name="T17" fmla="*/ 136 h 143"/>
                <a:gd name="T18" fmla="*/ 10 w 165"/>
                <a:gd name="T19" fmla="*/ 143 h 143"/>
                <a:gd name="T20" fmla="*/ 108 w 165"/>
                <a:gd name="T21" fmla="*/ 143 h 143"/>
                <a:gd name="T22" fmla="*/ 108 w 165"/>
                <a:gd name="T23" fmla="*/ 136 h 143"/>
                <a:gd name="T24" fmla="*/ 113 w 165"/>
                <a:gd name="T25" fmla="*/ 136 h 143"/>
                <a:gd name="T26" fmla="*/ 118 w 165"/>
                <a:gd name="T27" fmla="*/ 131 h 143"/>
                <a:gd name="T28" fmla="*/ 118 w 165"/>
                <a:gd name="T29" fmla="*/ 107 h 143"/>
                <a:gd name="T30" fmla="*/ 138 w 165"/>
                <a:gd name="T31" fmla="*/ 107 h 143"/>
                <a:gd name="T32" fmla="*/ 165 w 165"/>
                <a:gd name="T33" fmla="*/ 80 h 143"/>
                <a:gd name="T34" fmla="*/ 165 w 165"/>
                <a:gd name="T35" fmla="*/ 54 h 143"/>
                <a:gd name="T36" fmla="*/ 138 w 165"/>
                <a:gd name="T37" fmla="*/ 28 h 143"/>
                <a:gd name="T38" fmla="*/ 151 w 165"/>
                <a:gd name="T39" fmla="*/ 80 h 143"/>
                <a:gd name="T40" fmla="*/ 138 w 165"/>
                <a:gd name="T41" fmla="*/ 93 h 143"/>
                <a:gd name="T42" fmla="*/ 118 w 165"/>
                <a:gd name="T43" fmla="*/ 93 h 143"/>
                <a:gd name="T44" fmla="*/ 118 w 165"/>
                <a:gd name="T45" fmla="*/ 41 h 143"/>
                <a:gd name="T46" fmla="*/ 138 w 165"/>
                <a:gd name="T47" fmla="*/ 41 h 143"/>
                <a:gd name="T48" fmla="*/ 151 w 165"/>
                <a:gd name="T49" fmla="*/ 54 h 143"/>
                <a:gd name="T50" fmla="*/ 151 w 165"/>
                <a:gd name="T51" fmla="*/ 8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5" h="143">
                  <a:moveTo>
                    <a:pt x="138" y="28"/>
                  </a:moveTo>
                  <a:cubicBezTo>
                    <a:pt x="118" y="28"/>
                    <a:pt x="118" y="28"/>
                    <a:pt x="118" y="28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3"/>
                    <a:pt x="115" y="0"/>
                    <a:pt x="11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4"/>
                    <a:pt x="2" y="136"/>
                    <a:pt x="5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13" y="136"/>
                    <a:pt x="113" y="136"/>
                    <a:pt x="113" y="136"/>
                  </a:cubicBezTo>
                  <a:cubicBezTo>
                    <a:pt x="115" y="136"/>
                    <a:pt x="118" y="134"/>
                    <a:pt x="118" y="13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53" y="107"/>
                    <a:pt x="165" y="95"/>
                    <a:pt x="165" y="80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40"/>
                    <a:pt x="153" y="28"/>
                    <a:pt x="138" y="28"/>
                  </a:cubicBezTo>
                  <a:close/>
                  <a:moveTo>
                    <a:pt x="151" y="80"/>
                  </a:moveTo>
                  <a:cubicBezTo>
                    <a:pt x="151" y="87"/>
                    <a:pt x="145" y="93"/>
                    <a:pt x="138" y="93"/>
                  </a:cubicBezTo>
                  <a:cubicBezTo>
                    <a:pt x="118" y="93"/>
                    <a:pt x="118" y="93"/>
                    <a:pt x="118" y="93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45" y="41"/>
                    <a:pt x="151" y="47"/>
                    <a:pt x="151" y="54"/>
                  </a:cubicBezTo>
                  <a:lnTo>
                    <a:pt x="151" y="80"/>
                  </a:lnTo>
                  <a:close/>
                </a:path>
              </a:pathLst>
            </a:custGeom>
            <a:solidFill>
              <a:srgbClr val="F3F3F3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015941" y="2114955"/>
              <a:ext cx="883896" cy="703256"/>
              <a:chOff x="7015941" y="2114955"/>
              <a:chExt cx="883896" cy="70325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015941" y="2114955"/>
                <a:ext cx="88389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0177D7"/>
                    </a:solidFill>
                  </a:rPr>
                  <a:t>GEEK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7151454" y="2818211"/>
                <a:ext cx="591118" cy="0"/>
              </a:xfrm>
              <a:prstGeom prst="line">
                <a:avLst/>
              </a:prstGeom>
              <a:ln w="12700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484564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marL="285750" lvl="0" indent="-285750">
              <a:spcBef>
                <a:spcPts val="1000"/>
              </a:spcBef>
              <a:buClr>
                <a:srgbClr val="0177D7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31077"/>
            <a:ext cx="5606043" cy="899665"/>
          </a:xfrm>
        </p:spPr>
        <p:txBody>
          <a:bodyPr/>
          <a:lstStyle/>
          <a:p>
            <a:r>
              <a:rPr lang="en-US"/>
              <a:t>Data distributed and available globally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69239" y="1481646"/>
            <a:ext cx="6079567" cy="1975926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Put your data where your users are to give real-time access and uninterrupted service to customers anywhere in the world.</a:t>
            </a:r>
          </a:p>
          <a:p>
            <a:pPr marL="285750" lvl="1" indent="-285750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Turnkey global data replication across all Azure regions 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Guaranteed low-latency experience for global users 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Resiliency for high availability and disaster recovery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38035" y="1348650"/>
            <a:ext cx="5102126" cy="3108127"/>
            <a:chOff x="6738035" y="1348650"/>
            <a:chExt cx="5102126" cy="31081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CA2504-BD79-4E07-AFCB-A2ADC30D4A60}"/>
                </a:ext>
              </a:extLst>
            </p:cNvPr>
            <p:cNvSpPr txBox="1"/>
            <p:nvPr/>
          </p:nvSpPr>
          <p:spPr>
            <a:xfrm>
              <a:off x="8595975" y="1930310"/>
              <a:ext cx="885826" cy="26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region A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&lt;10 </a:t>
              </a:r>
              <a:r>
                <a:rPr lang="en-US" sz="95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ms</a:t>
              </a:r>
              <a:endPara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4825E-89C9-439E-8D14-B4269B8DCD03}"/>
                </a:ext>
              </a:extLst>
            </p:cNvPr>
            <p:cNvSpPr txBox="1"/>
            <p:nvPr/>
          </p:nvSpPr>
          <p:spPr>
            <a:xfrm>
              <a:off x="8595975" y="3005271"/>
              <a:ext cx="885826" cy="26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region B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&lt;10 </a:t>
              </a:r>
              <a:r>
                <a:rPr lang="en-US" sz="95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ms</a:t>
              </a:r>
              <a:endPara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CEE045-D389-48C5-9BB3-AE891396E777}"/>
                </a:ext>
              </a:extLst>
            </p:cNvPr>
            <p:cNvSpPr txBox="1"/>
            <p:nvPr/>
          </p:nvSpPr>
          <p:spPr>
            <a:xfrm>
              <a:off x="8595975" y="4193628"/>
              <a:ext cx="885826" cy="26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region C</a:t>
              </a:r>
            </a:p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&lt;10 </a:t>
              </a:r>
              <a:r>
                <a:rPr lang="en-US" sz="95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ms</a:t>
              </a:r>
              <a:endPara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D0A595-F473-4B61-AD35-8E06789AC6F5}"/>
                </a:ext>
              </a:extLst>
            </p:cNvPr>
            <p:cNvSpPr txBox="1"/>
            <p:nvPr/>
          </p:nvSpPr>
          <p:spPr>
            <a:xfrm>
              <a:off x="10538771" y="2045113"/>
              <a:ext cx="1301390" cy="26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Cosmos DB (app + session state)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A2343-400E-4B40-9385-EE5D0EC6C652}"/>
                </a:ext>
              </a:extLst>
            </p:cNvPr>
            <p:cNvSpPr txBox="1"/>
            <p:nvPr/>
          </p:nvSpPr>
          <p:spPr>
            <a:xfrm>
              <a:off x="10538771" y="3135708"/>
              <a:ext cx="1301390" cy="26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Globally distributed across regions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F5407-8A29-454B-B47B-3D675C06F13A}"/>
                </a:ext>
              </a:extLst>
            </p:cNvPr>
            <p:cNvSpPr txBox="1"/>
            <p:nvPr/>
          </p:nvSpPr>
          <p:spPr>
            <a:xfrm>
              <a:off x="7627680" y="3061400"/>
              <a:ext cx="793092" cy="26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Traffic Manager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EC2BD0-C202-41D0-A7E3-D9701A7AF9F9}"/>
                </a:ext>
              </a:extLst>
            </p:cNvPr>
            <p:cNvSpPr txBox="1"/>
            <p:nvPr/>
          </p:nvSpPr>
          <p:spPr>
            <a:xfrm>
              <a:off x="6738035" y="3061400"/>
              <a:ext cx="763044" cy="1315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tIns="0" rIns="4572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886063" y="1348650"/>
              <a:ext cx="4623961" cy="2783265"/>
              <a:chOff x="6886063" y="1348650"/>
              <a:chExt cx="4623961" cy="2783265"/>
            </a:xfrm>
          </p:grpSpPr>
          <p:sp>
            <p:nvSpPr>
              <p:cNvPr id="19" name="Star: 4 Points 8">
                <a:extLst>
                  <a:ext uri="{FF2B5EF4-FFF2-40B4-BE49-F238E27FC236}">
                    <a16:creationId xmlns:a16="http://schemas.microsoft.com/office/drawing/2014/main" id="{8D8C97CA-B466-45CE-AE96-F114F8B841C3}"/>
                  </a:ext>
                </a:extLst>
              </p:cNvPr>
              <p:cNvSpPr/>
              <p:nvPr/>
            </p:nvSpPr>
            <p:spPr bwMode="auto">
              <a:xfrm>
                <a:off x="10871109" y="2453560"/>
                <a:ext cx="179359" cy="179358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Star: 4 Points 8">
                <a:extLst>
                  <a:ext uri="{FF2B5EF4-FFF2-40B4-BE49-F238E27FC236}">
                    <a16:creationId xmlns:a16="http://schemas.microsoft.com/office/drawing/2014/main" id="{E1AC15F6-CFEC-4B70-B75C-80C95587C18F}"/>
                  </a:ext>
                </a:extLst>
              </p:cNvPr>
              <p:cNvSpPr/>
              <p:nvPr/>
            </p:nvSpPr>
            <p:spPr bwMode="auto">
              <a:xfrm>
                <a:off x="11351604" y="2923572"/>
                <a:ext cx="82582" cy="82582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E6F03EC-4BDA-44AA-AF62-84C6C8A60C60}"/>
                  </a:ext>
                </a:extLst>
              </p:cNvPr>
              <p:cNvSpPr/>
              <p:nvPr/>
            </p:nvSpPr>
            <p:spPr bwMode="auto">
              <a:xfrm>
                <a:off x="10986117" y="2557903"/>
                <a:ext cx="396995" cy="396993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9">
                <a:extLst>
                  <a:ext uri="{FF2B5EF4-FFF2-40B4-BE49-F238E27FC236}">
                    <a16:creationId xmlns:a16="http://schemas.microsoft.com/office/drawing/2014/main" id="{806A0721-E9FA-485A-BBEC-4BDC5CF3D937}"/>
                  </a:ext>
                </a:extLst>
              </p:cNvPr>
              <p:cNvSpPr/>
              <p:nvPr/>
            </p:nvSpPr>
            <p:spPr bwMode="auto">
              <a:xfrm rot="19667957">
                <a:off x="10868908" y="2668249"/>
                <a:ext cx="641116" cy="192973"/>
              </a:xfrm>
              <a:custGeom>
                <a:avLst/>
                <a:gdLst>
                  <a:gd name="connsiteX0" fmla="*/ 0 w 5218152"/>
                  <a:gd name="connsiteY0" fmla="*/ 854451 h 1708902"/>
                  <a:gd name="connsiteX1" fmla="*/ 2609076 w 5218152"/>
                  <a:gd name="connsiteY1" fmla="*/ 0 h 1708902"/>
                  <a:gd name="connsiteX2" fmla="*/ 5218152 w 5218152"/>
                  <a:gd name="connsiteY2" fmla="*/ 854451 h 1708902"/>
                  <a:gd name="connsiteX3" fmla="*/ 2609076 w 5218152"/>
                  <a:gd name="connsiteY3" fmla="*/ 1708902 h 1708902"/>
                  <a:gd name="connsiteX4" fmla="*/ 0 w 5218152"/>
                  <a:gd name="connsiteY4" fmla="*/ 854451 h 1708902"/>
                  <a:gd name="connsiteX0" fmla="*/ 38507 w 5256659"/>
                  <a:gd name="connsiteY0" fmla="*/ 904723 h 1759174"/>
                  <a:gd name="connsiteX1" fmla="*/ 1194016 w 5256659"/>
                  <a:gd name="connsiteY1" fmla="*/ 186575 h 1759174"/>
                  <a:gd name="connsiteX2" fmla="*/ 2647583 w 5256659"/>
                  <a:gd name="connsiteY2" fmla="*/ 50272 h 1759174"/>
                  <a:gd name="connsiteX3" fmla="*/ 5256659 w 5256659"/>
                  <a:gd name="connsiteY3" fmla="*/ 904723 h 1759174"/>
                  <a:gd name="connsiteX4" fmla="*/ 2647583 w 5256659"/>
                  <a:gd name="connsiteY4" fmla="*/ 1759174 h 1759174"/>
                  <a:gd name="connsiteX5" fmla="*/ 38507 w 5256659"/>
                  <a:gd name="connsiteY5" fmla="*/ 904723 h 1759174"/>
                  <a:gd name="connsiteX0" fmla="*/ 38507 w 5298873"/>
                  <a:gd name="connsiteY0" fmla="*/ 863052 h 1717503"/>
                  <a:gd name="connsiteX1" fmla="*/ 1194016 w 5298873"/>
                  <a:gd name="connsiteY1" fmla="*/ 144904 h 1717503"/>
                  <a:gd name="connsiteX2" fmla="*/ 2647583 w 5298873"/>
                  <a:gd name="connsiteY2" fmla="*/ 8601 h 1717503"/>
                  <a:gd name="connsiteX3" fmla="*/ 4147814 w 5298873"/>
                  <a:gd name="connsiteY3" fmla="*/ 284411 h 1717503"/>
                  <a:gd name="connsiteX4" fmla="*/ 5256659 w 5298873"/>
                  <a:gd name="connsiteY4" fmla="*/ 863052 h 1717503"/>
                  <a:gd name="connsiteX5" fmla="*/ 2647583 w 5298873"/>
                  <a:gd name="connsiteY5" fmla="*/ 1717503 h 1717503"/>
                  <a:gd name="connsiteX6" fmla="*/ 38507 w 5298873"/>
                  <a:gd name="connsiteY6" fmla="*/ 863052 h 1717503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6" fmla="*/ 2739023 w 5298873"/>
                  <a:gd name="connsiteY6" fmla="*/ 91440 h 1708902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23152"/>
                  <a:gd name="connsiteY0" fmla="*/ 139507 h 1572599"/>
                  <a:gd name="connsiteX1" fmla="*/ 5221030 w 5223152"/>
                  <a:gd name="connsiteY1" fmla="*/ 718148 h 1572599"/>
                  <a:gd name="connsiteX2" fmla="*/ 2611954 w 5223152"/>
                  <a:gd name="connsiteY2" fmla="*/ 1572599 h 1572599"/>
                  <a:gd name="connsiteX3" fmla="*/ 2878 w 5223152"/>
                  <a:gd name="connsiteY3" fmla="*/ 718148 h 1572599"/>
                  <a:gd name="connsiteX4" fmla="*/ 1158387 w 5223152"/>
                  <a:gd name="connsiteY4" fmla="*/ 0 h 1572599"/>
                  <a:gd name="connsiteX0" fmla="*/ 4101623 w 5262379"/>
                  <a:gd name="connsiteY0" fmla="*/ 75462 h 1572599"/>
                  <a:gd name="connsiteX1" fmla="*/ 5221030 w 5262379"/>
                  <a:gd name="connsiteY1" fmla="*/ 718148 h 1572599"/>
                  <a:gd name="connsiteX2" fmla="*/ 2611954 w 5262379"/>
                  <a:gd name="connsiteY2" fmla="*/ 1572599 h 1572599"/>
                  <a:gd name="connsiteX3" fmla="*/ 2878 w 5262379"/>
                  <a:gd name="connsiteY3" fmla="*/ 718148 h 1572599"/>
                  <a:gd name="connsiteX4" fmla="*/ 1158387 w 5262379"/>
                  <a:gd name="connsiteY4" fmla="*/ 0 h 1572599"/>
                  <a:gd name="connsiteX0" fmla="*/ 4101623 w 5259200"/>
                  <a:gd name="connsiteY0" fmla="*/ 75462 h 1572599"/>
                  <a:gd name="connsiteX1" fmla="*/ 5221030 w 5259200"/>
                  <a:gd name="connsiteY1" fmla="*/ 718148 h 1572599"/>
                  <a:gd name="connsiteX2" fmla="*/ 2611954 w 5259200"/>
                  <a:gd name="connsiteY2" fmla="*/ 1572599 h 1572599"/>
                  <a:gd name="connsiteX3" fmla="*/ 2878 w 5259200"/>
                  <a:gd name="connsiteY3" fmla="*/ 718148 h 1572599"/>
                  <a:gd name="connsiteX4" fmla="*/ 1158387 w 5259200"/>
                  <a:gd name="connsiteY4" fmla="*/ 0 h 1572599"/>
                  <a:gd name="connsiteX0" fmla="*/ 4101623 w 5224756"/>
                  <a:gd name="connsiteY0" fmla="*/ 75462 h 1572599"/>
                  <a:gd name="connsiteX1" fmla="*/ 5221030 w 5224756"/>
                  <a:gd name="connsiteY1" fmla="*/ 718148 h 1572599"/>
                  <a:gd name="connsiteX2" fmla="*/ 2611954 w 5224756"/>
                  <a:gd name="connsiteY2" fmla="*/ 1572599 h 1572599"/>
                  <a:gd name="connsiteX3" fmla="*/ 2878 w 5224756"/>
                  <a:gd name="connsiteY3" fmla="*/ 718148 h 1572599"/>
                  <a:gd name="connsiteX4" fmla="*/ 1158387 w 5224756"/>
                  <a:gd name="connsiteY4" fmla="*/ 0 h 1572599"/>
                  <a:gd name="connsiteX0" fmla="*/ 4101523 w 5224656"/>
                  <a:gd name="connsiteY0" fmla="*/ 75462 h 1572599"/>
                  <a:gd name="connsiteX1" fmla="*/ 5220930 w 5224656"/>
                  <a:gd name="connsiteY1" fmla="*/ 718148 h 1572599"/>
                  <a:gd name="connsiteX2" fmla="*/ 2611854 w 5224656"/>
                  <a:gd name="connsiteY2" fmla="*/ 1572599 h 1572599"/>
                  <a:gd name="connsiteX3" fmla="*/ 2778 w 5224656"/>
                  <a:gd name="connsiteY3" fmla="*/ 718148 h 1572599"/>
                  <a:gd name="connsiteX4" fmla="*/ 1158287 w 5224656"/>
                  <a:gd name="connsiteY4" fmla="*/ 0 h 157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4656" h="1572599">
                    <a:moveTo>
                      <a:pt x="4101523" y="75462"/>
                    </a:moveTo>
                    <a:cubicBezTo>
                      <a:pt x="4437829" y="118995"/>
                      <a:pt x="5139996" y="317331"/>
                      <a:pt x="5220930" y="718148"/>
                    </a:cubicBezTo>
                    <a:cubicBezTo>
                      <a:pt x="5301864" y="1118965"/>
                      <a:pt x="4052807" y="1572599"/>
                      <a:pt x="2611854" y="1572599"/>
                    </a:cubicBezTo>
                    <a:cubicBezTo>
                      <a:pt x="1170901" y="1572599"/>
                      <a:pt x="58844" y="1127725"/>
                      <a:pt x="2778" y="718148"/>
                    </a:cubicBezTo>
                    <a:cubicBezTo>
                      <a:pt x="-53288" y="308571"/>
                      <a:pt x="753402" y="94707"/>
                      <a:pt x="1158287" y="0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E9F55DF-5484-457D-9A55-78A26DD57477}"/>
                  </a:ext>
                </a:extLst>
              </p:cNvPr>
              <p:cNvGrpSpPr/>
              <p:nvPr/>
            </p:nvGrpSpPr>
            <p:grpSpPr>
              <a:xfrm>
                <a:off x="6886063" y="2573483"/>
                <a:ext cx="466989" cy="397257"/>
                <a:chOff x="2107244" y="1575258"/>
                <a:chExt cx="310993" cy="264555"/>
              </a:xfrm>
            </p:grpSpPr>
            <p:sp>
              <p:nvSpPr>
                <p:cNvPr id="32" name="Rectangle 9">
                  <a:extLst>
                    <a:ext uri="{FF2B5EF4-FFF2-40B4-BE49-F238E27FC236}">
                      <a16:creationId xmlns:a16="http://schemas.microsoft.com/office/drawing/2014/main" id="{3D58681A-484E-4EB3-89D2-503894EF9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10">
                  <a:extLst>
                    <a:ext uri="{FF2B5EF4-FFF2-40B4-BE49-F238E27FC236}">
                      <a16:creationId xmlns:a16="http://schemas.microsoft.com/office/drawing/2014/main" id="{147DCAD7-3063-4B7B-94C2-8C6B3C22C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47026"/>
                  <a:ext cx="31099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0325A34-801A-411E-99A9-70B32AAB8D61}"/>
                  </a:ext>
                </a:extLst>
              </p:cNvPr>
              <p:cNvGrpSpPr/>
              <p:nvPr/>
            </p:nvGrpSpPr>
            <p:grpSpPr>
              <a:xfrm>
                <a:off x="7156537" y="2609406"/>
                <a:ext cx="143689" cy="35923"/>
                <a:chOff x="2287367" y="1599181"/>
                <a:chExt cx="95690" cy="23923"/>
              </a:xfrm>
              <a:solidFill>
                <a:schemeClr val="tx2"/>
              </a:solidFill>
            </p:grpSpPr>
            <p:sp>
              <p:nvSpPr>
                <p:cNvPr id="29" name="Oval 11">
                  <a:extLst>
                    <a:ext uri="{FF2B5EF4-FFF2-40B4-BE49-F238E27FC236}">
                      <a16:creationId xmlns:a16="http://schemas.microsoft.com/office/drawing/2014/main" id="{4304F001-4ED7-4C72-B379-EF014DB09F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12">
                  <a:extLst>
                    <a:ext uri="{FF2B5EF4-FFF2-40B4-BE49-F238E27FC236}">
                      <a16:creationId xmlns:a16="http://schemas.microsoft.com/office/drawing/2014/main" id="{E40EFB7B-96FC-4D06-A8F9-DFCF8B8A9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val 13">
                  <a:extLst>
                    <a:ext uri="{FF2B5EF4-FFF2-40B4-BE49-F238E27FC236}">
                      <a16:creationId xmlns:a16="http://schemas.microsoft.com/office/drawing/2014/main" id="{DCE8157D-AA2E-4BE0-AAF9-ED5713BCD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" name="Freeform 216">
                <a:extLst>
                  <a:ext uri="{FF2B5EF4-FFF2-40B4-BE49-F238E27FC236}">
                    <a16:creationId xmlns:a16="http://schemas.microsoft.com/office/drawing/2014/main" id="{E8E0DD4C-7FAE-4058-838F-CF719A4422B2}"/>
                  </a:ext>
                </a:extLst>
              </p:cNvPr>
              <p:cNvSpPr/>
              <p:nvPr/>
            </p:nvSpPr>
            <p:spPr bwMode="auto">
              <a:xfrm>
                <a:off x="7803905" y="2504426"/>
                <a:ext cx="485379" cy="485379"/>
              </a:xfrm>
              <a:prstGeom prst="octagon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6F18905-43CB-4FA6-B7FC-CABFB8C56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954" y="2569946"/>
                <a:ext cx="195998" cy="201415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5893E18-F0F4-4442-ADC0-1E4BBFD6F319}"/>
                  </a:ext>
                </a:extLst>
              </p:cNvPr>
              <p:cNvCxnSpPr/>
              <p:nvPr/>
            </p:nvCxnSpPr>
            <p:spPr>
              <a:xfrm flipH="1" flipV="1">
                <a:off x="8128212" y="2693947"/>
                <a:ext cx="161072" cy="154829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59CFC2E-56EC-435E-993A-364D5B64F3FE}"/>
                  </a:ext>
                </a:extLst>
              </p:cNvPr>
              <p:cNvCxnSpPr/>
              <p:nvPr/>
            </p:nvCxnSpPr>
            <p:spPr>
              <a:xfrm flipH="1" flipV="1">
                <a:off x="7962275" y="2804181"/>
                <a:ext cx="183655" cy="185624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220">
                <a:extLst>
                  <a:ext uri="{FF2B5EF4-FFF2-40B4-BE49-F238E27FC236}">
                    <a16:creationId xmlns:a16="http://schemas.microsoft.com/office/drawing/2014/main" id="{C34CBDE1-87A0-4FC0-AC8B-1FEF7EE33274}"/>
                  </a:ext>
                </a:extLst>
              </p:cNvPr>
              <p:cNvSpPr/>
              <p:nvPr/>
            </p:nvSpPr>
            <p:spPr bwMode="auto">
              <a:xfrm>
                <a:off x="8767721" y="1348650"/>
                <a:ext cx="542334" cy="542334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291363E-4852-4059-90A7-B80F2464B9D0}"/>
                  </a:ext>
                </a:extLst>
              </p:cNvPr>
              <p:cNvSpPr/>
              <p:nvPr/>
            </p:nvSpPr>
            <p:spPr bwMode="auto">
              <a:xfrm>
                <a:off x="8929035" y="1371549"/>
                <a:ext cx="365956" cy="34123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771" h="375558">
                    <a:moveTo>
                      <a:pt x="0" y="0"/>
                    </a:moveTo>
                    <a:cubicBezTo>
                      <a:pt x="117928" y="153761"/>
                      <a:pt x="263071" y="270783"/>
                      <a:pt x="402771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12F3B-9F67-4719-95ED-24BD32CE3799}"/>
                  </a:ext>
                </a:extLst>
              </p:cNvPr>
              <p:cNvSpPr/>
              <p:nvPr/>
            </p:nvSpPr>
            <p:spPr bwMode="auto">
              <a:xfrm>
                <a:off x="8834611" y="1444568"/>
                <a:ext cx="418130" cy="34123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6E61074-F208-4701-9B1F-07202D44AFC5}"/>
                  </a:ext>
                </a:extLst>
              </p:cNvPr>
              <p:cNvSpPr/>
              <p:nvPr/>
            </p:nvSpPr>
            <p:spPr bwMode="auto">
              <a:xfrm flipV="1">
                <a:off x="8844818" y="1426968"/>
                <a:ext cx="382315" cy="38328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220">
                <a:extLst>
                  <a:ext uri="{FF2B5EF4-FFF2-40B4-BE49-F238E27FC236}">
                    <a16:creationId xmlns:a16="http://schemas.microsoft.com/office/drawing/2014/main" id="{27A8879B-86A6-4422-9420-759CB2C8E6D4}"/>
                  </a:ext>
                </a:extLst>
              </p:cNvPr>
              <p:cNvSpPr/>
              <p:nvPr/>
            </p:nvSpPr>
            <p:spPr bwMode="auto">
              <a:xfrm>
                <a:off x="8832561" y="1555919"/>
                <a:ext cx="139746" cy="1397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Freeform 220">
                <a:extLst>
                  <a:ext uri="{FF2B5EF4-FFF2-40B4-BE49-F238E27FC236}">
                    <a16:creationId xmlns:a16="http://schemas.microsoft.com/office/drawing/2014/main" id="{B9621E1C-562B-4865-854C-01C2BA0DD3BC}"/>
                  </a:ext>
                </a:extLst>
              </p:cNvPr>
              <p:cNvSpPr/>
              <p:nvPr/>
            </p:nvSpPr>
            <p:spPr bwMode="auto">
              <a:xfrm>
                <a:off x="9136144" y="1580491"/>
                <a:ext cx="100494" cy="1004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 220">
                <a:extLst>
                  <a:ext uri="{FF2B5EF4-FFF2-40B4-BE49-F238E27FC236}">
                    <a16:creationId xmlns:a16="http://schemas.microsoft.com/office/drawing/2014/main" id="{F69A2B71-937D-4CC8-B30C-8B084287B276}"/>
                  </a:ext>
                </a:extLst>
              </p:cNvPr>
              <p:cNvSpPr/>
              <p:nvPr/>
            </p:nvSpPr>
            <p:spPr bwMode="auto">
              <a:xfrm>
                <a:off x="9024946" y="1717348"/>
                <a:ext cx="91358" cy="9135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Freeform 220">
                <a:extLst>
                  <a:ext uri="{FF2B5EF4-FFF2-40B4-BE49-F238E27FC236}">
                    <a16:creationId xmlns:a16="http://schemas.microsoft.com/office/drawing/2014/main" id="{9AAEA4D8-3EB0-444D-A5AC-79F952E77DC9}"/>
                  </a:ext>
                </a:extLst>
              </p:cNvPr>
              <p:cNvSpPr/>
              <p:nvPr/>
            </p:nvSpPr>
            <p:spPr bwMode="auto">
              <a:xfrm>
                <a:off x="8767721" y="2412562"/>
                <a:ext cx="542334" cy="542334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90B9650-D811-4DF8-A403-FDE62A9676EA}"/>
                  </a:ext>
                </a:extLst>
              </p:cNvPr>
              <p:cNvSpPr/>
              <p:nvPr/>
            </p:nvSpPr>
            <p:spPr bwMode="auto">
              <a:xfrm>
                <a:off x="8929035" y="2435461"/>
                <a:ext cx="365956" cy="34123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771" h="375558">
                    <a:moveTo>
                      <a:pt x="0" y="0"/>
                    </a:moveTo>
                    <a:cubicBezTo>
                      <a:pt x="117928" y="153761"/>
                      <a:pt x="263071" y="270783"/>
                      <a:pt x="402771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818DB2E-484F-479E-BCDE-A7A0822583C8}"/>
                  </a:ext>
                </a:extLst>
              </p:cNvPr>
              <p:cNvSpPr/>
              <p:nvPr/>
            </p:nvSpPr>
            <p:spPr bwMode="auto">
              <a:xfrm>
                <a:off x="8834611" y="2508480"/>
                <a:ext cx="418130" cy="34123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F9FDA63-1432-4BD7-8024-47A5E6A17B3C}"/>
                  </a:ext>
                </a:extLst>
              </p:cNvPr>
              <p:cNvSpPr/>
              <p:nvPr/>
            </p:nvSpPr>
            <p:spPr bwMode="auto">
              <a:xfrm flipV="1">
                <a:off x="8844818" y="2490880"/>
                <a:ext cx="382315" cy="38328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220">
                <a:extLst>
                  <a:ext uri="{FF2B5EF4-FFF2-40B4-BE49-F238E27FC236}">
                    <a16:creationId xmlns:a16="http://schemas.microsoft.com/office/drawing/2014/main" id="{8592CCCB-65ED-4849-B67D-BC525F5B6555}"/>
                  </a:ext>
                </a:extLst>
              </p:cNvPr>
              <p:cNvSpPr/>
              <p:nvPr/>
            </p:nvSpPr>
            <p:spPr bwMode="auto">
              <a:xfrm>
                <a:off x="8832561" y="2619831"/>
                <a:ext cx="139746" cy="1397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Freeform 220">
                <a:extLst>
                  <a:ext uri="{FF2B5EF4-FFF2-40B4-BE49-F238E27FC236}">
                    <a16:creationId xmlns:a16="http://schemas.microsoft.com/office/drawing/2014/main" id="{C0AAB5A8-588A-4FA6-88D7-B79077ADBA3F}"/>
                  </a:ext>
                </a:extLst>
              </p:cNvPr>
              <p:cNvSpPr/>
              <p:nvPr/>
            </p:nvSpPr>
            <p:spPr bwMode="auto">
              <a:xfrm>
                <a:off x="9136144" y="2644403"/>
                <a:ext cx="100494" cy="1004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Freeform 220">
                <a:extLst>
                  <a:ext uri="{FF2B5EF4-FFF2-40B4-BE49-F238E27FC236}">
                    <a16:creationId xmlns:a16="http://schemas.microsoft.com/office/drawing/2014/main" id="{73A288F3-50CF-4581-89F9-66AEAC7026EF}"/>
                  </a:ext>
                </a:extLst>
              </p:cNvPr>
              <p:cNvSpPr/>
              <p:nvPr/>
            </p:nvSpPr>
            <p:spPr bwMode="auto">
              <a:xfrm>
                <a:off x="9024946" y="2781260"/>
                <a:ext cx="91358" cy="9135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Freeform 220">
                <a:extLst>
                  <a:ext uri="{FF2B5EF4-FFF2-40B4-BE49-F238E27FC236}">
                    <a16:creationId xmlns:a16="http://schemas.microsoft.com/office/drawing/2014/main" id="{7A1878E4-121E-4EE1-9353-E1C7B3C374CC}"/>
                  </a:ext>
                </a:extLst>
              </p:cNvPr>
              <p:cNvSpPr/>
              <p:nvPr/>
            </p:nvSpPr>
            <p:spPr bwMode="auto">
              <a:xfrm>
                <a:off x="8767721" y="3589581"/>
                <a:ext cx="542334" cy="542334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D59633C-3805-4A60-A857-65D262325253}"/>
                  </a:ext>
                </a:extLst>
              </p:cNvPr>
              <p:cNvSpPr/>
              <p:nvPr/>
            </p:nvSpPr>
            <p:spPr bwMode="auto">
              <a:xfrm>
                <a:off x="8929035" y="3612480"/>
                <a:ext cx="365956" cy="34123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771" h="375558">
                    <a:moveTo>
                      <a:pt x="0" y="0"/>
                    </a:moveTo>
                    <a:cubicBezTo>
                      <a:pt x="117928" y="153761"/>
                      <a:pt x="263071" y="270783"/>
                      <a:pt x="402771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AC8A80-BC0A-45E3-BA63-7E8D475D252C}"/>
                  </a:ext>
                </a:extLst>
              </p:cNvPr>
              <p:cNvSpPr/>
              <p:nvPr/>
            </p:nvSpPr>
            <p:spPr bwMode="auto">
              <a:xfrm>
                <a:off x="8834611" y="3685499"/>
                <a:ext cx="418130" cy="34123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8FD8A5E-E1B3-41DB-A1DE-12178672C7F7}"/>
                  </a:ext>
                </a:extLst>
              </p:cNvPr>
              <p:cNvSpPr/>
              <p:nvPr/>
            </p:nvSpPr>
            <p:spPr bwMode="auto">
              <a:xfrm flipV="1">
                <a:off x="8844818" y="3667899"/>
                <a:ext cx="382315" cy="383281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220">
                <a:extLst>
                  <a:ext uri="{FF2B5EF4-FFF2-40B4-BE49-F238E27FC236}">
                    <a16:creationId xmlns:a16="http://schemas.microsoft.com/office/drawing/2014/main" id="{1C6AB179-99DD-439C-88F2-3B0DC2CDA021}"/>
                  </a:ext>
                </a:extLst>
              </p:cNvPr>
              <p:cNvSpPr/>
              <p:nvPr/>
            </p:nvSpPr>
            <p:spPr bwMode="auto">
              <a:xfrm>
                <a:off x="8832561" y="3796850"/>
                <a:ext cx="139746" cy="1397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Freeform 220">
                <a:extLst>
                  <a:ext uri="{FF2B5EF4-FFF2-40B4-BE49-F238E27FC236}">
                    <a16:creationId xmlns:a16="http://schemas.microsoft.com/office/drawing/2014/main" id="{E3B877DC-3A92-4228-84FE-77C4BC07BC19}"/>
                  </a:ext>
                </a:extLst>
              </p:cNvPr>
              <p:cNvSpPr/>
              <p:nvPr/>
            </p:nvSpPr>
            <p:spPr bwMode="auto">
              <a:xfrm>
                <a:off x="9136144" y="3821422"/>
                <a:ext cx="100494" cy="10049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Freeform 220">
                <a:extLst>
                  <a:ext uri="{FF2B5EF4-FFF2-40B4-BE49-F238E27FC236}">
                    <a16:creationId xmlns:a16="http://schemas.microsoft.com/office/drawing/2014/main" id="{D67D0AC1-D92D-4497-A94F-BCB2579BDE34}"/>
                  </a:ext>
                </a:extLst>
              </p:cNvPr>
              <p:cNvSpPr/>
              <p:nvPr/>
            </p:nvSpPr>
            <p:spPr bwMode="auto">
              <a:xfrm>
                <a:off x="9024946" y="3958279"/>
                <a:ext cx="91358" cy="9135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A03F62D-D191-481D-84BB-69B62EC38332}"/>
                </a:ext>
              </a:extLst>
            </p:cNvPr>
            <p:cNvCxnSpPr/>
            <p:nvPr/>
          </p:nvCxnSpPr>
          <p:spPr>
            <a:xfrm>
              <a:off x="7466952" y="2744897"/>
              <a:ext cx="246299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CD4B1E-6F9D-41BE-B30E-FCA9156DEB13}"/>
                </a:ext>
              </a:extLst>
            </p:cNvPr>
            <p:cNvCxnSpPr>
              <a:cxnSpLocks/>
            </p:cNvCxnSpPr>
            <p:nvPr/>
          </p:nvCxnSpPr>
          <p:spPr>
            <a:xfrm>
              <a:off x="9602862" y="2744897"/>
              <a:ext cx="91440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7439760-0AAC-4A2D-9ECC-EF5E46989A16}"/>
                </a:ext>
              </a:extLst>
            </p:cNvPr>
            <p:cNvCxnSpPr/>
            <p:nvPr/>
          </p:nvCxnSpPr>
          <p:spPr>
            <a:xfrm>
              <a:off x="8396436" y="2744897"/>
              <a:ext cx="252544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009A4A19-3F85-4CF8-A11E-8F4E621357B8}"/>
                </a:ext>
              </a:extLst>
            </p:cNvPr>
            <p:cNvCxnSpPr/>
            <p:nvPr/>
          </p:nvCxnSpPr>
          <p:spPr>
            <a:xfrm rot="5400000" flipH="1" flipV="1">
              <a:off x="8006170" y="1640623"/>
              <a:ext cx="651771" cy="600893"/>
            </a:xfrm>
            <a:prstGeom prst="bentConnector3">
              <a:avLst>
                <a:gd name="adj1" fmla="val 100633"/>
              </a:avLst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35EEC2BB-2148-4950-BF5A-A4D42DA88D7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608" y="3452397"/>
              <a:ext cx="630007" cy="414326"/>
            </a:xfrm>
            <a:prstGeom prst="bentConnector3">
              <a:avLst>
                <a:gd name="adj1" fmla="val -199"/>
              </a:avLst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1B9E04B-A163-485A-9BA5-2ED7DD4ED83D}"/>
                </a:ext>
              </a:extLst>
            </p:cNvPr>
            <p:cNvCxnSpPr>
              <a:cxnSpLocks/>
            </p:cNvCxnSpPr>
            <p:nvPr/>
          </p:nvCxnSpPr>
          <p:spPr>
            <a:xfrm>
              <a:off x="9602862" y="3838761"/>
              <a:ext cx="91440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F0CA1DC-150E-4BB9-A8EC-ED490044BF67}"/>
                </a:ext>
              </a:extLst>
            </p:cNvPr>
            <p:cNvCxnSpPr>
              <a:cxnSpLocks/>
            </p:cNvCxnSpPr>
            <p:nvPr/>
          </p:nvCxnSpPr>
          <p:spPr>
            <a:xfrm>
              <a:off x="9602862" y="1616529"/>
              <a:ext cx="91440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4D3961D-E12D-451F-B643-119BA51F7FF3}"/>
                </a:ext>
              </a:extLst>
            </p:cNvPr>
            <p:cNvCxnSpPr>
              <a:cxnSpLocks/>
            </p:cNvCxnSpPr>
            <p:nvPr/>
          </p:nvCxnSpPr>
          <p:spPr>
            <a:xfrm>
              <a:off x="9602862" y="1712780"/>
              <a:ext cx="756557" cy="828958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311767-F7A8-4044-89DB-69E18E640179}"/>
                </a:ext>
              </a:extLst>
            </p:cNvPr>
            <p:cNvCxnSpPr>
              <a:cxnSpLocks/>
            </p:cNvCxnSpPr>
            <p:nvPr/>
          </p:nvCxnSpPr>
          <p:spPr>
            <a:xfrm>
              <a:off x="9602862" y="1846130"/>
              <a:ext cx="756557" cy="1871341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C17EECA-8290-46B3-99CA-076CCC0C7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862" y="1971396"/>
              <a:ext cx="765052" cy="688113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620F015-9CFB-44EC-BF51-17A27ADF4E1A}"/>
                </a:ext>
              </a:extLst>
            </p:cNvPr>
            <p:cNvCxnSpPr>
              <a:cxnSpLocks/>
            </p:cNvCxnSpPr>
            <p:nvPr/>
          </p:nvCxnSpPr>
          <p:spPr>
            <a:xfrm>
              <a:off x="9602862" y="2792859"/>
              <a:ext cx="765052" cy="630847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D37FD5B-09FA-4FB3-8470-AC1C1F1EA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862" y="2920502"/>
              <a:ext cx="756557" cy="828958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DED7B7F-21AC-4A58-BF23-6C85B7411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862" y="1744769"/>
              <a:ext cx="756557" cy="1871341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2" name="Picture 6" descr="File:Domino's stacked.svg">
            <a:extLst>
              <a:ext uri="{FF2B5EF4-FFF2-40B4-BE49-F238E27FC236}">
                <a16:creationId xmlns:a16="http://schemas.microsoft.com/office/drawing/2014/main" id="{B41B5B2F-FDD5-48A9-9A9D-995381ADA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6361" y="5907388"/>
            <a:ext cx="697604" cy="7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 descr="http://images.pocketgamer.co.uk/sm/2016/3/66000/original.png">
            <a:extLst>
              <a:ext uri="{FF2B5EF4-FFF2-40B4-BE49-F238E27FC236}">
                <a16:creationId xmlns:a16="http://schemas.microsoft.com/office/drawing/2014/main" id="{2ABA16EE-FCDC-4C52-9FD4-0E1996C9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6056663"/>
            <a:ext cx="1736248" cy="4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4190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14" y="339390"/>
            <a:ext cx="5606043" cy="899665"/>
          </a:xfrm>
        </p:spPr>
        <p:txBody>
          <a:bodyPr/>
          <a:lstStyle/>
          <a:p>
            <a:r>
              <a:rPr lang="en-US"/>
              <a:t>Build Real-Time Customer experiences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67730" y="1499634"/>
            <a:ext cx="5606043" cy="2624308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Offer latency-sensitive applications with personalization, bidding, and fraud-detection.</a:t>
            </a:r>
          </a:p>
          <a:p>
            <a:pPr marL="285750" lvl="1" indent="-285750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Machine learning models generate real-time recommendations across product catalogues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Product analysis in milliseconds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Low-latency ensures high app performance worldwide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Tunable consistency models for rapid insight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5D63A2-7AD7-4529-ADE0-910DE6F1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9426" y="5997865"/>
            <a:ext cx="1310464" cy="4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A4F1C18-7D2D-42D8-A904-C7769F9C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83688" y="5763985"/>
            <a:ext cx="857944" cy="8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E13787C-843A-45A8-BC4E-CDB82C211315}"/>
              </a:ext>
            </a:extLst>
          </p:cNvPr>
          <p:cNvGrpSpPr/>
          <p:nvPr/>
        </p:nvGrpSpPr>
        <p:grpSpPr>
          <a:xfrm>
            <a:off x="5502524" y="603003"/>
            <a:ext cx="6675353" cy="4675475"/>
            <a:chOff x="5502524" y="603003"/>
            <a:chExt cx="6675353" cy="4675475"/>
          </a:xfrm>
        </p:grpSpPr>
        <p:grpSp>
          <p:nvGrpSpPr>
            <p:cNvPr id="4" name="Group 3"/>
            <p:cNvGrpSpPr/>
            <p:nvPr/>
          </p:nvGrpSpPr>
          <p:grpSpPr>
            <a:xfrm>
              <a:off x="5502524" y="603003"/>
              <a:ext cx="6675353" cy="4675475"/>
              <a:chOff x="5502524" y="603003"/>
              <a:chExt cx="6675353" cy="467547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3777E1-0452-4889-9093-432098573143}"/>
                  </a:ext>
                </a:extLst>
              </p:cNvPr>
              <p:cNvSpPr/>
              <p:nvPr/>
            </p:nvSpPr>
            <p:spPr>
              <a:xfrm>
                <a:off x="7753057" y="2779694"/>
                <a:ext cx="3144420" cy="249878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D1AEC0-D7C7-4696-A8F5-43A308AD36D6}"/>
                  </a:ext>
                </a:extLst>
              </p:cNvPr>
              <p:cNvSpPr/>
              <p:nvPr/>
            </p:nvSpPr>
            <p:spPr>
              <a:xfrm>
                <a:off x="7753057" y="603003"/>
                <a:ext cx="3144420" cy="1637687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/>
              <p:cNvCxnSpPr>
                <a:cxnSpLocks/>
              </p:cNvCxnSpPr>
              <p:nvPr/>
            </p:nvCxnSpPr>
            <p:spPr>
              <a:xfrm>
                <a:off x="6227247" y="2269389"/>
                <a:ext cx="401775" cy="0"/>
              </a:xfrm>
              <a:prstGeom prst="straightConnector1">
                <a:avLst/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471708" y="1678914"/>
                <a:ext cx="1168200" cy="5309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Cosmos DB</a:t>
                </a:r>
              </a:p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(distributed model store)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01217" y="2474065"/>
                <a:ext cx="1368002" cy="3847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.com</a:t>
                </a:r>
              </a:p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(Product Details Page)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24700" y="3354416"/>
                <a:ext cx="1263944" cy="23852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Event Hub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284309" y="3354416"/>
                <a:ext cx="1542998" cy="3847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Data Lake Storage</a:t>
                </a:r>
              </a:p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(offline raw data)</a:t>
                </a:r>
              </a:p>
            </p:txBody>
          </p:sp>
          <p:cxnSp>
            <p:nvCxnSpPr>
              <p:cNvPr id="23" name="Straight Arrow Connector 41"/>
              <p:cNvCxnSpPr>
                <a:cxnSpLocks/>
                <a:stCxn id="17" idx="2"/>
              </p:cNvCxnSpPr>
              <p:nvPr/>
            </p:nvCxnSpPr>
            <p:spPr>
              <a:xfrm rot="16200000" flipH="1">
                <a:off x="7433561" y="2510443"/>
                <a:ext cx="290970" cy="987656"/>
              </a:xfrm>
              <a:prstGeom prst="bentConnector2">
                <a:avLst/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1B3F7D-B30B-4F47-9C8E-E1CC6809D4C9}"/>
                  </a:ext>
                </a:extLst>
              </p:cNvPr>
              <p:cNvSpPr txBox="1"/>
              <p:nvPr/>
            </p:nvSpPr>
            <p:spPr>
              <a:xfrm>
                <a:off x="8765207" y="4485291"/>
                <a:ext cx="2088818" cy="23852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Apache Spark on Azure Databricks</a:t>
                </a:r>
              </a:p>
            </p:txBody>
          </p: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B7F6519C-2086-4F3E-A3EE-7195D4AC6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9316587" y="4166695"/>
                <a:ext cx="535872" cy="280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D829A-7CF2-4DE4-AF34-CFE136686BA3}"/>
                  </a:ext>
                </a:extLst>
              </p:cNvPr>
              <p:cNvSpPr txBox="1"/>
              <p:nvPr/>
            </p:nvSpPr>
            <p:spPr>
              <a:xfrm>
                <a:off x="10909072" y="2230582"/>
                <a:ext cx="1268805" cy="67710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Data Factory</a:t>
                </a:r>
              </a:p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(scheduled job to refresh persisted models)</a:t>
                </a:r>
              </a:p>
            </p:txBody>
          </p:sp>
          <p:cxnSp>
            <p:nvCxnSpPr>
              <p:cNvPr id="34" name="Straight Arrow Connector 41">
                <a:extLst>
                  <a:ext uri="{FF2B5EF4-FFF2-40B4-BE49-F238E27FC236}">
                    <a16:creationId xmlns:a16="http://schemas.microsoft.com/office/drawing/2014/main" id="{31B900EF-DD0B-4013-9C25-7FF7FEAEF6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3942" y="1489293"/>
                <a:ext cx="833949" cy="379947"/>
              </a:xfrm>
              <a:prstGeom prst="bentConnector3">
                <a:avLst>
                  <a:gd name="adj1" fmla="val 398"/>
                </a:avLst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353F165-77DB-4164-BA81-EA5AEC0FBD10}"/>
                  </a:ext>
                </a:extLst>
              </p:cNvPr>
              <p:cNvSpPr txBox="1"/>
              <p:nvPr/>
            </p:nvSpPr>
            <p:spPr>
              <a:xfrm>
                <a:off x="7706713" y="1675099"/>
                <a:ext cx="1499918" cy="5309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Azure Service Fabric</a:t>
                </a:r>
              </a:p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(Personalization Decision Engine)</a:t>
                </a:r>
              </a:p>
            </p:txBody>
          </p:sp>
          <p:cxnSp>
            <p:nvCxnSpPr>
              <p:cNvPr id="19" name="Straight Arrow Connector 18"/>
              <p:cNvCxnSpPr>
                <a:cxnSpLocks/>
              </p:cNvCxnSpPr>
              <p:nvPr/>
            </p:nvCxnSpPr>
            <p:spPr>
              <a:xfrm>
                <a:off x="8953251" y="3191375"/>
                <a:ext cx="658435" cy="0"/>
              </a:xfrm>
              <a:prstGeom prst="straightConnector1">
                <a:avLst/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F5BFEE9-EFE4-4392-8A59-CA0D37AEC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3250" y="1397314"/>
                <a:ext cx="483602" cy="0"/>
              </a:xfrm>
              <a:prstGeom prst="straightConnector1">
                <a:avLst/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F7BCE1-1DF4-457B-A3FC-43AD70D230C5}"/>
                  </a:ext>
                </a:extLst>
              </p:cNvPr>
              <p:cNvSpPr txBox="1"/>
              <p:nvPr/>
            </p:nvSpPr>
            <p:spPr>
              <a:xfrm>
                <a:off x="8123428" y="639754"/>
                <a:ext cx="23970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Online Recommendations Service</a:t>
                </a:r>
              </a:p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HOT</a:t>
                </a:r>
                <a:r>
                  <a:rPr lang="en-US" sz="1200" dirty="0">
                    <a:solidFill>
                      <a:srgbClr val="FF0000"/>
                    </a:solidFill>
                  </a:rPr>
                  <a:t> path</a:t>
                </a:r>
                <a:endParaRPr lang="en-US" sz="1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A303A2-175C-47CD-9A15-3E1A6DAB0066}"/>
                  </a:ext>
                </a:extLst>
              </p:cNvPr>
              <p:cNvSpPr txBox="1"/>
              <p:nvPr/>
            </p:nvSpPr>
            <p:spPr>
              <a:xfrm>
                <a:off x="8132117" y="4816813"/>
                <a:ext cx="23796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Offline Recommendations Engine</a:t>
                </a:r>
                <a:br>
                  <a:rPr lang="en-US" sz="1200" dirty="0"/>
                </a:br>
                <a:r>
                  <a:rPr lang="en-US" sz="1200" dirty="0">
                    <a:solidFill>
                      <a:schemeClr val="bg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COLD</a:t>
                </a:r>
                <a:r>
                  <a:rPr lang="en-US" sz="1200" dirty="0">
                    <a:solidFill>
                      <a:schemeClr val="bg2"/>
                    </a:solidFill>
                  </a:rPr>
                  <a:t> path</a:t>
                </a:r>
                <a:endParaRPr lang="en-US" sz="1200" dirty="0"/>
              </a:p>
            </p:txBody>
          </p:sp>
          <p:sp>
            <p:nvSpPr>
              <p:cNvPr id="41" name="people_7" title="Icon of two people">
                <a:extLst>
                  <a:ext uri="{FF2B5EF4-FFF2-40B4-BE49-F238E27FC236}">
                    <a16:creationId xmlns:a16="http://schemas.microsoft.com/office/drawing/2014/main" id="{FC048550-8957-44D0-8A7F-264B136CFFC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91753" y="2062582"/>
                <a:ext cx="378871" cy="413614"/>
              </a:xfrm>
              <a:custGeom>
                <a:avLst/>
                <a:gdLst>
                  <a:gd name="T0" fmla="*/ 26 w 316"/>
                  <a:gd name="T1" fmla="*/ 200 h 345"/>
                  <a:gd name="T2" fmla="*/ 85 w 316"/>
                  <a:gd name="T3" fmla="*/ 141 h 345"/>
                  <a:gd name="T4" fmla="*/ 144 w 316"/>
                  <a:gd name="T5" fmla="*/ 200 h 345"/>
                  <a:gd name="T6" fmla="*/ 85 w 316"/>
                  <a:gd name="T7" fmla="*/ 259 h 345"/>
                  <a:gd name="T8" fmla="*/ 26 w 316"/>
                  <a:gd name="T9" fmla="*/ 200 h 345"/>
                  <a:gd name="T10" fmla="*/ 172 w 316"/>
                  <a:gd name="T11" fmla="*/ 345 h 345"/>
                  <a:gd name="T12" fmla="*/ 86 w 316"/>
                  <a:gd name="T13" fmla="*/ 259 h 345"/>
                  <a:gd name="T14" fmla="*/ 0 w 316"/>
                  <a:gd name="T15" fmla="*/ 345 h 345"/>
                  <a:gd name="T16" fmla="*/ 229 w 316"/>
                  <a:gd name="T17" fmla="*/ 118 h 345"/>
                  <a:gd name="T18" fmla="*/ 288 w 316"/>
                  <a:gd name="T19" fmla="*/ 59 h 345"/>
                  <a:gd name="T20" fmla="*/ 229 w 316"/>
                  <a:gd name="T21" fmla="*/ 0 h 345"/>
                  <a:gd name="T22" fmla="*/ 170 w 316"/>
                  <a:gd name="T23" fmla="*/ 59 h 345"/>
                  <a:gd name="T24" fmla="*/ 229 w 316"/>
                  <a:gd name="T25" fmla="*/ 118 h 345"/>
                  <a:gd name="T26" fmla="*/ 316 w 316"/>
                  <a:gd name="T27" fmla="*/ 204 h 345"/>
                  <a:gd name="T28" fmla="*/ 230 w 316"/>
                  <a:gd name="T29" fmla="*/ 118 h 345"/>
                  <a:gd name="T30" fmla="*/ 144 w 316"/>
                  <a:gd name="T31" fmla="*/ 20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6" h="345">
                    <a:moveTo>
                      <a:pt x="26" y="200"/>
                    </a:moveTo>
                    <a:cubicBezTo>
                      <a:pt x="26" y="167"/>
                      <a:pt x="52" y="141"/>
                      <a:pt x="85" y="141"/>
                    </a:cubicBezTo>
                    <a:cubicBezTo>
                      <a:pt x="117" y="141"/>
                      <a:pt x="144" y="167"/>
                      <a:pt x="144" y="200"/>
                    </a:cubicBezTo>
                    <a:cubicBezTo>
                      <a:pt x="144" y="233"/>
                      <a:pt x="117" y="259"/>
                      <a:pt x="85" y="259"/>
                    </a:cubicBezTo>
                    <a:cubicBezTo>
                      <a:pt x="52" y="259"/>
                      <a:pt x="26" y="233"/>
                      <a:pt x="26" y="200"/>
                    </a:cubicBezTo>
                    <a:close/>
                    <a:moveTo>
                      <a:pt x="172" y="345"/>
                    </a:moveTo>
                    <a:cubicBezTo>
                      <a:pt x="172" y="298"/>
                      <a:pt x="133" y="259"/>
                      <a:pt x="86" y="259"/>
                    </a:cubicBezTo>
                    <a:cubicBezTo>
                      <a:pt x="38" y="259"/>
                      <a:pt x="0" y="298"/>
                      <a:pt x="0" y="345"/>
                    </a:cubicBezTo>
                    <a:moveTo>
                      <a:pt x="229" y="118"/>
                    </a:moveTo>
                    <a:cubicBezTo>
                      <a:pt x="261" y="118"/>
                      <a:pt x="288" y="92"/>
                      <a:pt x="288" y="59"/>
                    </a:cubicBezTo>
                    <a:cubicBezTo>
                      <a:pt x="288" y="26"/>
                      <a:pt x="261" y="0"/>
                      <a:pt x="229" y="0"/>
                    </a:cubicBezTo>
                    <a:cubicBezTo>
                      <a:pt x="196" y="0"/>
                      <a:pt x="170" y="26"/>
                      <a:pt x="170" y="59"/>
                    </a:cubicBezTo>
                    <a:cubicBezTo>
                      <a:pt x="170" y="92"/>
                      <a:pt x="196" y="118"/>
                      <a:pt x="229" y="118"/>
                    </a:cubicBezTo>
                    <a:close/>
                    <a:moveTo>
                      <a:pt x="316" y="204"/>
                    </a:moveTo>
                    <a:cubicBezTo>
                      <a:pt x="316" y="157"/>
                      <a:pt x="277" y="118"/>
                      <a:pt x="230" y="118"/>
                    </a:cubicBezTo>
                    <a:cubicBezTo>
                      <a:pt x="182" y="118"/>
                      <a:pt x="144" y="157"/>
                      <a:pt x="144" y="204"/>
                    </a:cubicBezTo>
                  </a:path>
                </a:pathLst>
              </a:custGeom>
              <a:noFill/>
              <a:ln w="12700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383B5DD-68DB-46AC-9E8B-6E20E7637283}"/>
                  </a:ext>
                </a:extLst>
              </p:cNvPr>
              <p:cNvSpPr txBox="1"/>
              <p:nvPr/>
            </p:nvSpPr>
            <p:spPr>
              <a:xfrm>
                <a:off x="5502524" y="2493243"/>
                <a:ext cx="762150" cy="23852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5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Shoppers</a:t>
                </a:r>
              </a:p>
            </p:txBody>
          </p:sp>
          <p:cxnSp>
            <p:nvCxnSpPr>
              <p:cNvPr id="44" name="Straight Arrow Connector 41">
                <a:extLst>
                  <a:ext uri="{FF2B5EF4-FFF2-40B4-BE49-F238E27FC236}">
                    <a16:creationId xmlns:a16="http://schemas.microsoft.com/office/drawing/2014/main" id="{39177085-A1D0-4FF5-A74B-1A8A83BF3071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 rot="5400000">
                <a:off x="10947337" y="2585540"/>
                <a:ext cx="273989" cy="918289"/>
              </a:xfrm>
              <a:prstGeom prst="bentConnector2">
                <a:avLst/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Arrow Connector 41">
                <a:extLst>
                  <a:ext uri="{FF2B5EF4-FFF2-40B4-BE49-F238E27FC236}">
                    <a16:creationId xmlns:a16="http://schemas.microsoft.com/office/drawing/2014/main" id="{4D44A62F-0BC0-4363-8021-D0AD606E399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594009" y="1489293"/>
                <a:ext cx="939603" cy="86587"/>
              </a:xfrm>
              <a:prstGeom prst="bentConnector3">
                <a:avLst>
                  <a:gd name="adj1" fmla="val -512"/>
                </a:avLst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61E7B6C-B5E3-49FF-841B-23966157E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1527" y="3752045"/>
                <a:ext cx="0" cy="295911"/>
              </a:xfrm>
              <a:prstGeom prst="straightConnector1">
                <a:avLst/>
              </a:prstGeom>
              <a:noFill/>
              <a:ln w="19050" cap="sq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BF6D57B-AD6A-40FF-8CAD-1EE7B87BF48D}"/>
                  </a:ext>
                </a:extLst>
              </p:cNvPr>
              <p:cNvGrpSpPr/>
              <p:nvPr/>
            </p:nvGrpSpPr>
            <p:grpSpPr>
              <a:xfrm>
                <a:off x="6842529" y="2013012"/>
                <a:ext cx="485379" cy="412901"/>
                <a:chOff x="5872464" y="2045113"/>
                <a:chExt cx="485379" cy="41290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923E86AB-2533-4ADC-BCAD-0D0516C1E820}"/>
                    </a:ext>
                  </a:extLst>
                </p:cNvPr>
                <p:cNvGrpSpPr/>
                <p:nvPr/>
              </p:nvGrpSpPr>
              <p:grpSpPr>
                <a:xfrm>
                  <a:off x="5872464" y="2045113"/>
                  <a:ext cx="485379" cy="412901"/>
                  <a:chOff x="2107244" y="1575258"/>
                  <a:chExt cx="310993" cy="264555"/>
                </a:xfrm>
              </p:grpSpPr>
              <p:sp>
                <p:nvSpPr>
                  <p:cNvPr id="53" name="Rectangle 9">
                    <a:extLst>
                      <a:ext uri="{FF2B5EF4-FFF2-40B4-BE49-F238E27FC236}">
                        <a16:creationId xmlns:a16="http://schemas.microsoft.com/office/drawing/2014/main" id="{9BB61043-636E-45BC-B360-D4EF52EF03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Line 10">
                    <a:extLst>
                      <a:ext uri="{FF2B5EF4-FFF2-40B4-BE49-F238E27FC236}">
                        <a16:creationId xmlns:a16="http://schemas.microsoft.com/office/drawing/2014/main" id="{EF668CE7-77F2-46AE-A01A-AB639D5260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47026"/>
                    <a:ext cx="310993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1A974EE8-A9DC-4A66-B79B-100457A16674}"/>
                    </a:ext>
                  </a:extLst>
                </p:cNvPr>
                <p:cNvGrpSpPr/>
                <p:nvPr/>
              </p:nvGrpSpPr>
              <p:grpSpPr>
                <a:xfrm>
                  <a:off x="6153589" y="2082451"/>
                  <a:ext cx="149347" cy="37338"/>
                  <a:chOff x="2287367" y="1599181"/>
                  <a:chExt cx="95690" cy="23923"/>
                </a:xfrm>
                <a:solidFill>
                  <a:schemeClr val="tx2"/>
                </a:solidFill>
              </p:grpSpPr>
              <p:sp>
                <p:nvSpPr>
                  <p:cNvPr id="50" name="Oval 11">
                    <a:extLst>
                      <a:ext uri="{FF2B5EF4-FFF2-40B4-BE49-F238E27FC236}">
                        <a16:creationId xmlns:a16="http://schemas.microsoft.com/office/drawing/2014/main" id="{0B6C23DD-C26C-4A12-A7BB-6B0DF3D7F3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7367" y="1599181"/>
                    <a:ext cx="23923" cy="23923"/>
                  </a:xfrm>
                  <a:prstGeom prst="ellipse">
                    <a:avLst/>
                  </a:prstGeom>
                  <a:grpFill/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Oval 12">
                    <a:extLst>
                      <a:ext uri="{FF2B5EF4-FFF2-40B4-BE49-F238E27FC236}">
                        <a16:creationId xmlns:a16="http://schemas.microsoft.com/office/drawing/2014/main" id="{114CBFAE-5071-4DD3-8196-64125BE59F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22547" y="1599181"/>
                    <a:ext cx="23923" cy="23923"/>
                  </a:xfrm>
                  <a:prstGeom prst="ellipse">
                    <a:avLst/>
                  </a:prstGeom>
                  <a:grpFill/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Oval 13">
                    <a:extLst>
                      <a:ext uri="{FF2B5EF4-FFF2-40B4-BE49-F238E27FC236}">
                        <a16:creationId xmlns:a16="http://schemas.microsoft.com/office/drawing/2014/main" id="{A12B77BF-A40B-4C56-A967-E1D27618EF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9134" y="1599181"/>
                    <a:ext cx="23923" cy="23923"/>
                  </a:xfrm>
                  <a:prstGeom prst="ellipse">
                    <a:avLst/>
                  </a:prstGeom>
                  <a:grpFill/>
                  <a:ln w="12700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C282EAA-BB12-48C7-8104-0E5537A85B5B}"/>
                  </a:ext>
                </a:extLst>
              </p:cNvPr>
              <p:cNvGrpSpPr/>
              <p:nvPr/>
            </p:nvGrpSpPr>
            <p:grpSpPr>
              <a:xfrm>
                <a:off x="8256296" y="2920776"/>
                <a:ext cx="380836" cy="393642"/>
                <a:chOff x="6175919" y="4051028"/>
                <a:chExt cx="248788" cy="257154"/>
              </a:xfrm>
            </p:grpSpPr>
            <p:sp>
              <p:nvSpPr>
                <p:cNvPr id="56" name="Freeform: Shape 526">
                  <a:extLst>
                    <a:ext uri="{FF2B5EF4-FFF2-40B4-BE49-F238E27FC236}">
                      <a16:creationId xmlns:a16="http://schemas.microsoft.com/office/drawing/2014/main" id="{A385CCA8-CC54-4A57-B609-959889995403}"/>
                    </a:ext>
                  </a:extLst>
                </p:cNvPr>
                <p:cNvSpPr/>
                <p:nvPr/>
              </p:nvSpPr>
              <p:spPr bwMode="auto">
                <a:xfrm>
                  <a:off x="6218786" y="4102336"/>
                  <a:ext cx="44930" cy="34603"/>
                </a:xfrm>
                <a:custGeom>
                  <a:avLst/>
                  <a:gdLst>
                    <a:gd name="connsiteX0" fmla="*/ 0 w 485816"/>
                    <a:gd name="connsiteY0" fmla="*/ 0 h 374153"/>
                    <a:gd name="connsiteX1" fmla="*/ 485816 w 485816"/>
                    <a:gd name="connsiteY1" fmla="*/ 0 h 374153"/>
                    <a:gd name="connsiteX2" fmla="*/ 485816 w 485816"/>
                    <a:gd name="connsiteY2" fmla="*/ 374153 h 374153"/>
                    <a:gd name="connsiteX3" fmla="*/ 0 w 485816"/>
                    <a:gd name="connsiteY3" fmla="*/ 374153 h 374153"/>
                    <a:gd name="connsiteX4" fmla="*/ 0 w 485816"/>
                    <a:gd name="connsiteY4" fmla="*/ 0 h 37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16" h="374153">
                      <a:moveTo>
                        <a:pt x="0" y="0"/>
                      </a:moveTo>
                      <a:lnTo>
                        <a:pt x="485816" y="0"/>
                      </a:lnTo>
                      <a:lnTo>
                        <a:pt x="485816" y="374153"/>
                      </a:lnTo>
                      <a:lnTo>
                        <a:pt x="0" y="374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Freeform: Shape 527">
                  <a:extLst>
                    <a:ext uri="{FF2B5EF4-FFF2-40B4-BE49-F238E27FC236}">
                      <a16:creationId xmlns:a16="http://schemas.microsoft.com/office/drawing/2014/main" id="{799722D8-262F-40DF-82E5-7B718FD3E88D}"/>
                    </a:ext>
                  </a:extLst>
                </p:cNvPr>
                <p:cNvSpPr/>
                <p:nvPr/>
              </p:nvSpPr>
              <p:spPr bwMode="auto">
                <a:xfrm>
                  <a:off x="6288613" y="4132320"/>
                  <a:ext cx="44930" cy="34603"/>
                </a:xfrm>
                <a:custGeom>
                  <a:avLst/>
                  <a:gdLst>
                    <a:gd name="connsiteX0" fmla="*/ 0 w 485816"/>
                    <a:gd name="connsiteY0" fmla="*/ 0 h 374153"/>
                    <a:gd name="connsiteX1" fmla="*/ 485816 w 485816"/>
                    <a:gd name="connsiteY1" fmla="*/ 0 h 374153"/>
                    <a:gd name="connsiteX2" fmla="*/ 485816 w 485816"/>
                    <a:gd name="connsiteY2" fmla="*/ 374153 h 374153"/>
                    <a:gd name="connsiteX3" fmla="*/ 0 w 485816"/>
                    <a:gd name="connsiteY3" fmla="*/ 374153 h 374153"/>
                    <a:gd name="connsiteX4" fmla="*/ 0 w 485816"/>
                    <a:gd name="connsiteY4" fmla="*/ 0 h 37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16" h="374153">
                      <a:moveTo>
                        <a:pt x="0" y="0"/>
                      </a:moveTo>
                      <a:lnTo>
                        <a:pt x="485816" y="0"/>
                      </a:lnTo>
                      <a:lnTo>
                        <a:pt x="485816" y="374153"/>
                      </a:lnTo>
                      <a:lnTo>
                        <a:pt x="0" y="374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: Shape 529">
                  <a:extLst>
                    <a:ext uri="{FF2B5EF4-FFF2-40B4-BE49-F238E27FC236}">
                      <a16:creationId xmlns:a16="http://schemas.microsoft.com/office/drawing/2014/main" id="{0FD1AA87-3596-4E45-AA71-24D9527C72C0}"/>
                    </a:ext>
                  </a:extLst>
                </p:cNvPr>
                <p:cNvSpPr/>
                <p:nvPr/>
              </p:nvSpPr>
              <p:spPr bwMode="auto">
                <a:xfrm>
                  <a:off x="6218786" y="4162303"/>
                  <a:ext cx="44930" cy="34603"/>
                </a:xfrm>
                <a:custGeom>
                  <a:avLst/>
                  <a:gdLst>
                    <a:gd name="connsiteX0" fmla="*/ 0 w 485816"/>
                    <a:gd name="connsiteY0" fmla="*/ 0 h 374153"/>
                    <a:gd name="connsiteX1" fmla="*/ 485816 w 485816"/>
                    <a:gd name="connsiteY1" fmla="*/ 0 h 374153"/>
                    <a:gd name="connsiteX2" fmla="*/ 485816 w 485816"/>
                    <a:gd name="connsiteY2" fmla="*/ 374153 h 374153"/>
                    <a:gd name="connsiteX3" fmla="*/ 0 w 485816"/>
                    <a:gd name="connsiteY3" fmla="*/ 374153 h 374153"/>
                    <a:gd name="connsiteX4" fmla="*/ 0 w 485816"/>
                    <a:gd name="connsiteY4" fmla="*/ 0 h 37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16" h="374153">
                      <a:moveTo>
                        <a:pt x="0" y="0"/>
                      </a:moveTo>
                      <a:lnTo>
                        <a:pt x="485816" y="0"/>
                      </a:lnTo>
                      <a:lnTo>
                        <a:pt x="485816" y="374153"/>
                      </a:lnTo>
                      <a:lnTo>
                        <a:pt x="0" y="374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Freeform: Shape 530">
                  <a:extLst>
                    <a:ext uri="{FF2B5EF4-FFF2-40B4-BE49-F238E27FC236}">
                      <a16:creationId xmlns:a16="http://schemas.microsoft.com/office/drawing/2014/main" id="{10FB45BF-D783-47F0-9A37-6371B390C3BD}"/>
                    </a:ext>
                  </a:extLst>
                </p:cNvPr>
                <p:cNvSpPr/>
                <p:nvPr/>
              </p:nvSpPr>
              <p:spPr bwMode="auto">
                <a:xfrm>
                  <a:off x="6358440" y="4162303"/>
                  <a:ext cx="44930" cy="34603"/>
                </a:xfrm>
                <a:custGeom>
                  <a:avLst/>
                  <a:gdLst>
                    <a:gd name="connsiteX0" fmla="*/ 0 w 485816"/>
                    <a:gd name="connsiteY0" fmla="*/ 0 h 374153"/>
                    <a:gd name="connsiteX1" fmla="*/ 485816 w 485816"/>
                    <a:gd name="connsiteY1" fmla="*/ 0 h 374153"/>
                    <a:gd name="connsiteX2" fmla="*/ 485816 w 485816"/>
                    <a:gd name="connsiteY2" fmla="*/ 374153 h 374153"/>
                    <a:gd name="connsiteX3" fmla="*/ 0 w 485816"/>
                    <a:gd name="connsiteY3" fmla="*/ 374153 h 374153"/>
                    <a:gd name="connsiteX4" fmla="*/ 0 w 485816"/>
                    <a:gd name="connsiteY4" fmla="*/ 0 h 37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16" h="374153">
                      <a:moveTo>
                        <a:pt x="0" y="0"/>
                      </a:moveTo>
                      <a:lnTo>
                        <a:pt x="485816" y="0"/>
                      </a:lnTo>
                      <a:lnTo>
                        <a:pt x="485816" y="374153"/>
                      </a:lnTo>
                      <a:lnTo>
                        <a:pt x="0" y="374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Freeform: Shape 531">
                  <a:extLst>
                    <a:ext uri="{FF2B5EF4-FFF2-40B4-BE49-F238E27FC236}">
                      <a16:creationId xmlns:a16="http://schemas.microsoft.com/office/drawing/2014/main" id="{9F3744A6-38A6-4D19-928F-47D0FE51721D}"/>
                    </a:ext>
                  </a:extLst>
                </p:cNvPr>
                <p:cNvSpPr/>
                <p:nvPr/>
              </p:nvSpPr>
              <p:spPr bwMode="auto">
                <a:xfrm>
                  <a:off x="6288613" y="4192287"/>
                  <a:ext cx="44930" cy="34603"/>
                </a:xfrm>
                <a:custGeom>
                  <a:avLst/>
                  <a:gdLst>
                    <a:gd name="connsiteX0" fmla="*/ 0 w 485816"/>
                    <a:gd name="connsiteY0" fmla="*/ 0 h 374153"/>
                    <a:gd name="connsiteX1" fmla="*/ 485816 w 485816"/>
                    <a:gd name="connsiteY1" fmla="*/ 0 h 374153"/>
                    <a:gd name="connsiteX2" fmla="*/ 485816 w 485816"/>
                    <a:gd name="connsiteY2" fmla="*/ 374153 h 374153"/>
                    <a:gd name="connsiteX3" fmla="*/ 0 w 485816"/>
                    <a:gd name="connsiteY3" fmla="*/ 374153 h 374153"/>
                    <a:gd name="connsiteX4" fmla="*/ 0 w 485816"/>
                    <a:gd name="connsiteY4" fmla="*/ 0 h 37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16" h="374153">
                      <a:moveTo>
                        <a:pt x="0" y="0"/>
                      </a:moveTo>
                      <a:lnTo>
                        <a:pt x="485816" y="0"/>
                      </a:lnTo>
                      <a:lnTo>
                        <a:pt x="485816" y="374153"/>
                      </a:lnTo>
                      <a:lnTo>
                        <a:pt x="0" y="374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Freeform: Shape 532">
                  <a:extLst>
                    <a:ext uri="{FF2B5EF4-FFF2-40B4-BE49-F238E27FC236}">
                      <a16:creationId xmlns:a16="http://schemas.microsoft.com/office/drawing/2014/main" id="{4A0D1DC4-0254-4EFA-ABC3-DDC12E491DC8}"/>
                    </a:ext>
                  </a:extLst>
                </p:cNvPr>
                <p:cNvSpPr/>
                <p:nvPr/>
              </p:nvSpPr>
              <p:spPr bwMode="auto">
                <a:xfrm>
                  <a:off x="6218786" y="4222271"/>
                  <a:ext cx="44930" cy="34603"/>
                </a:xfrm>
                <a:custGeom>
                  <a:avLst/>
                  <a:gdLst>
                    <a:gd name="connsiteX0" fmla="*/ 0 w 485816"/>
                    <a:gd name="connsiteY0" fmla="*/ 0 h 374153"/>
                    <a:gd name="connsiteX1" fmla="*/ 485816 w 485816"/>
                    <a:gd name="connsiteY1" fmla="*/ 0 h 374153"/>
                    <a:gd name="connsiteX2" fmla="*/ 485816 w 485816"/>
                    <a:gd name="connsiteY2" fmla="*/ 374153 h 374153"/>
                    <a:gd name="connsiteX3" fmla="*/ 0 w 485816"/>
                    <a:gd name="connsiteY3" fmla="*/ 374153 h 374153"/>
                    <a:gd name="connsiteX4" fmla="*/ 0 w 485816"/>
                    <a:gd name="connsiteY4" fmla="*/ 0 h 37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816" h="374153">
                      <a:moveTo>
                        <a:pt x="0" y="0"/>
                      </a:moveTo>
                      <a:lnTo>
                        <a:pt x="485816" y="0"/>
                      </a:lnTo>
                      <a:lnTo>
                        <a:pt x="485816" y="374153"/>
                      </a:lnTo>
                      <a:lnTo>
                        <a:pt x="0" y="374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2" name="Freeform: Shape 524">
                  <a:extLst>
                    <a:ext uri="{FF2B5EF4-FFF2-40B4-BE49-F238E27FC236}">
                      <a16:creationId xmlns:a16="http://schemas.microsoft.com/office/drawing/2014/main" id="{B515FACC-220B-4763-9602-2CE99BFFEF7D}"/>
                    </a:ext>
                  </a:extLst>
                </p:cNvPr>
                <p:cNvSpPr/>
                <p:nvPr/>
              </p:nvSpPr>
              <p:spPr bwMode="auto">
                <a:xfrm>
                  <a:off x="6175919" y="4051028"/>
                  <a:ext cx="248788" cy="60145"/>
                </a:xfrm>
                <a:custGeom>
                  <a:avLst/>
                  <a:gdLst>
                    <a:gd name="connsiteX0" fmla="*/ 3087278 w 3087278"/>
                    <a:gd name="connsiteY0" fmla="*/ 0 h 746355"/>
                    <a:gd name="connsiteX1" fmla="*/ 3087278 w 3087278"/>
                    <a:gd name="connsiteY1" fmla="*/ 1 h 746355"/>
                    <a:gd name="connsiteX2" fmla="*/ 3087278 w 3087278"/>
                    <a:gd name="connsiteY2" fmla="*/ 746353 h 746355"/>
                    <a:gd name="connsiteX3" fmla="*/ 2683739 w 3087278"/>
                    <a:gd name="connsiteY3" fmla="*/ 746353 h 746355"/>
                    <a:gd name="connsiteX4" fmla="*/ 2683739 w 3087278"/>
                    <a:gd name="connsiteY4" fmla="*/ 403542 h 746355"/>
                    <a:gd name="connsiteX5" fmla="*/ 403540 w 3087278"/>
                    <a:gd name="connsiteY5" fmla="*/ 403542 h 746355"/>
                    <a:gd name="connsiteX6" fmla="*/ 403540 w 3087278"/>
                    <a:gd name="connsiteY6" fmla="*/ 746355 h 746355"/>
                    <a:gd name="connsiteX7" fmla="*/ 0 w 3087278"/>
                    <a:gd name="connsiteY7" fmla="*/ 746355 h 746355"/>
                    <a:gd name="connsiteX8" fmla="*/ 0 w 3087278"/>
                    <a:gd name="connsiteY8" fmla="*/ 1 h 746355"/>
                    <a:gd name="connsiteX9" fmla="*/ 1 w 3087278"/>
                    <a:gd name="connsiteY9" fmla="*/ 1 h 746355"/>
                    <a:gd name="connsiteX10" fmla="*/ 3087278 w 3087278"/>
                    <a:gd name="connsiteY10" fmla="*/ 0 h 746355"/>
                    <a:gd name="connsiteX0" fmla="*/ 2683739 w 3087278"/>
                    <a:gd name="connsiteY0" fmla="*/ 403542 h 746355"/>
                    <a:gd name="connsiteX1" fmla="*/ 403540 w 3087278"/>
                    <a:gd name="connsiteY1" fmla="*/ 403542 h 746355"/>
                    <a:gd name="connsiteX2" fmla="*/ 403540 w 3087278"/>
                    <a:gd name="connsiteY2" fmla="*/ 746355 h 746355"/>
                    <a:gd name="connsiteX3" fmla="*/ 0 w 3087278"/>
                    <a:gd name="connsiteY3" fmla="*/ 746355 h 746355"/>
                    <a:gd name="connsiteX4" fmla="*/ 0 w 3087278"/>
                    <a:gd name="connsiteY4" fmla="*/ 1 h 746355"/>
                    <a:gd name="connsiteX5" fmla="*/ 1 w 3087278"/>
                    <a:gd name="connsiteY5" fmla="*/ 1 h 746355"/>
                    <a:gd name="connsiteX6" fmla="*/ 3087278 w 3087278"/>
                    <a:gd name="connsiteY6" fmla="*/ 0 h 746355"/>
                    <a:gd name="connsiteX7" fmla="*/ 3087278 w 3087278"/>
                    <a:gd name="connsiteY7" fmla="*/ 1 h 746355"/>
                    <a:gd name="connsiteX8" fmla="*/ 3087278 w 3087278"/>
                    <a:gd name="connsiteY8" fmla="*/ 746353 h 746355"/>
                    <a:gd name="connsiteX9" fmla="*/ 2683739 w 3087278"/>
                    <a:gd name="connsiteY9" fmla="*/ 746353 h 746355"/>
                    <a:gd name="connsiteX10" fmla="*/ 2775179 w 3087278"/>
                    <a:gd name="connsiteY10" fmla="*/ 494982 h 746355"/>
                    <a:gd name="connsiteX0" fmla="*/ 2683739 w 3087278"/>
                    <a:gd name="connsiteY0" fmla="*/ 403542 h 746355"/>
                    <a:gd name="connsiteX1" fmla="*/ 403540 w 3087278"/>
                    <a:gd name="connsiteY1" fmla="*/ 403542 h 746355"/>
                    <a:gd name="connsiteX2" fmla="*/ 403540 w 3087278"/>
                    <a:gd name="connsiteY2" fmla="*/ 746355 h 746355"/>
                    <a:gd name="connsiteX3" fmla="*/ 0 w 3087278"/>
                    <a:gd name="connsiteY3" fmla="*/ 746355 h 746355"/>
                    <a:gd name="connsiteX4" fmla="*/ 0 w 3087278"/>
                    <a:gd name="connsiteY4" fmla="*/ 1 h 746355"/>
                    <a:gd name="connsiteX5" fmla="*/ 1 w 3087278"/>
                    <a:gd name="connsiteY5" fmla="*/ 1 h 746355"/>
                    <a:gd name="connsiteX6" fmla="*/ 3087278 w 3087278"/>
                    <a:gd name="connsiteY6" fmla="*/ 0 h 746355"/>
                    <a:gd name="connsiteX7" fmla="*/ 3087278 w 3087278"/>
                    <a:gd name="connsiteY7" fmla="*/ 1 h 746355"/>
                    <a:gd name="connsiteX8" fmla="*/ 3087278 w 3087278"/>
                    <a:gd name="connsiteY8" fmla="*/ 746353 h 746355"/>
                    <a:gd name="connsiteX9" fmla="*/ 2683739 w 3087278"/>
                    <a:gd name="connsiteY9" fmla="*/ 746353 h 746355"/>
                    <a:gd name="connsiteX0" fmla="*/ 2683739 w 3087278"/>
                    <a:gd name="connsiteY0" fmla="*/ 403542 h 746355"/>
                    <a:gd name="connsiteX1" fmla="*/ 403540 w 3087278"/>
                    <a:gd name="connsiteY1" fmla="*/ 403542 h 746355"/>
                    <a:gd name="connsiteX2" fmla="*/ 403540 w 3087278"/>
                    <a:gd name="connsiteY2" fmla="*/ 746355 h 746355"/>
                    <a:gd name="connsiteX3" fmla="*/ 0 w 3087278"/>
                    <a:gd name="connsiteY3" fmla="*/ 746355 h 746355"/>
                    <a:gd name="connsiteX4" fmla="*/ 0 w 3087278"/>
                    <a:gd name="connsiteY4" fmla="*/ 1 h 746355"/>
                    <a:gd name="connsiteX5" fmla="*/ 1 w 3087278"/>
                    <a:gd name="connsiteY5" fmla="*/ 1 h 746355"/>
                    <a:gd name="connsiteX6" fmla="*/ 3087278 w 3087278"/>
                    <a:gd name="connsiteY6" fmla="*/ 0 h 746355"/>
                    <a:gd name="connsiteX7" fmla="*/ 3087278 w 3087278"/>
                    <a:gd name="connsiteY7" fmla="*/ 1 h 746355"/>
                    <a:gd name="connsiteX8" fmla="*/ 3087278 w 3087278"/>
                    <a:gd name="connsiteY8" fmla="*/ 746353 h 746355"/>
                    <a:gd name="connsiteX0" fmla="*/ 403540 w 3087278"/>
                    <a:gd name="connsiteY0" fmla="*/ 403542 h 746355"/>
                    <a:gd name="connsiteX1" fmla="*/ 403540 w 3087278"/>
                    <a:gd name="connsiteY1" fmla="*/ 746355 h 746355"/>
                    <a:gd name="connsiteX2" fmla="*/ 0 w 3087278"/>
                    <a:gd name="connsiteY2" fmla="*/ 746355 h 746355"/>
                    <a:gd name="connsiteX3" fmla="*/ 0 w 3087278"/>
                    <a:gd name="connsiteY3" fmla="*/ 1 h 746355"/>
                    <a:gd name="connsiteX4" fmla="*/ 1 w 3087278"/>
                    <a:gd name="connsiteY4" fmla="*/ 1 h 746355"/>
                    <a:gd name="connsiteX5" fmla="*/ 3087278 w 3087278"/>
                    <a:gd name="connsiteY5" fmla="*/ 0 h 746355"/>
                    <a:gd name="connsiteX6" fmla="*/ 3087278 w 3087278"/>
                    <a:gd name="connsiteY6" fmla="*/ 1 h 746355"/>
                    <a:gd name="connsiteX7" fmla="*/ 3087278 w 3087278"/>
                    <a:gd name="connsiteY7" fmla="*/ 746353 h 746355"/>
                    <a:gd name="connsiteX0" fmla="*/ 403540 w 3087278"/>
                    <a:gd name="connsiteY0" fmla="*/ 746355 h 746355"/>
                    <a:gd name="connsiteX1" fmla="*/ 0 w 3087278"/>
                    <a:gd name="connsiteY1" fmla="*/ 746355 h 746355"/>
                    <a:gd name="connsiteX2" fmla="*/ 0 w 3087278"/>
                    <a:gd name="connsiteY2" fmla="*/ 1 h 746355"/>
                    <a:gd name="connsiteX3" fmla="*/ 1 w 3087278"/>
                    <a:gd name="connsiteY3" fmla="*/ 1 h 746355"/>
                    <a:gd name="connsiteX4" fmla="*/ 3087278 w 3087278"/>
                    <a:gd name="connsiteY4" fmla="*/ 0 h 746355"/>
                    <a:gd name="connsiteX5" fmla="*/ 3087278 w 3087278"/>
                    <a:gd name="connsiteY5" fmla="*/ 1 h 746355"/>
                    <a:gd name="connsiteX6" fmla="*/ 3087278 w 3087278"/>
                    <a:gd name="connsiteY6" fmla="*/ 746353 h 746355"/>
                    <a:gd name="connsiteX0" fmla="*/ 0 w 3087278"/>
                    <a:gd name="connsiteY0" fmla="*/ 746355 h 746355"/>
                    <a:gd name="connsiteX1" fmla="*/ 0 w 3087278"/>
                    <a:gd name="connsiteY1" fmla="*/ 1 h 746355"/>
                    <a:gd name="connsiteX2" fmla="*/ 1 w 3087278"/>
                    <a:gd name="connsiteY2" fmla="*/ 1 h 746355"/>
                    <a:gd name="connsiteX3" fmla="*/ 3087278 w 3087278"/>
                    <a:gd name="connsiteY3" fmla="*/ 0 h 746355"/>
                    <a:gd name="connsiteX4" fmla="*/ 3087278 w 3087278"/>
                    <a:gd name="connsiteY4" fmla="*/ 1 h 746355"/>
                    <a:gd name="connsiteX5" fmla="*/ 3087278 w 3087278"/>
                    <a:gd name="connsiteY5" fmla="*/ 746353 h 746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87278" h="746355">
                      <a:moveTo>
                        <a:pt x="0" y="746355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087278" y="0"/>
                      </a:lnTo>
                      <a:lnTo>
                        <a:pt x="3087278" y="1"/>
                      </a:lnTo>
                      <a:lnTo>
                        <a:pt x="3087278" y="746353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Freeform: Shape 533">
                  <a:extLst>
                    <a:ext uri="{FF2B5EF4-FFF2-40B4-BE49-F238E27FC236}">
                      <a16:creationId xmlns:a16="http://schemas.microsoft.com/office/drawing/2014/main" id="{0208A469-EB04-4B6F-B7A2-86BD5F268AA3}"/>
                    </a:ext>
                  </a:extLst>
                </p:cNvPr>
                <p:cNvSpPr/>
                <p:nvPr/>
              </p:nvSpPr>
              <p:spPr bwMode="auto">
                <a:xfrm>
                  <a:off x="6175919" y="4248037"/>
                  <a:ext cx="248788" cy="60145"/>
                </a:xfrm>
                <a:custGeom>
                  <a:avLst/>
                  <a:gdLst>
                    <a:gd name="connsiteX0" fmla="*/ 2683739 w 3087278"/>
                    <a:gd name="connsiteY0" fmla="*/ 0 h 746354"/>
                    <a:gd name="connsiteX1" fmla="*/ 3087278 w 3087278"/>
                    <a:gd name="connsiteY1" fmla="*/ 0 h 746354"/>
                    <a:gd name="connsiteX2" fmla="*/ 3087278 w 3087278"/>
                    <a:gd name="connsiteY2" fmla="*/ 746353 h 746354"/>
                    <a:gd name="connsiteX3" fmla="*/ 3087277 w 3087278"/>
                    <a:gd name="connsiteY3" fmla="*/ 746353 h 746354"/>
                    <a:gd name="connsiteX4" fmla="*/ 0 w 3087278"/>
                    <a:gd name="connsiteY4" fmla="*/ 746354 h 746354"/>
                    <a:gd name="connsiteX5" fmla="*/ 0 w 3087278"/>
                    <a:gd name="connsiteY5" fmla="*/ 746353 h 746354"/>
                    <a:gd name="connsiteX6" fmla="*/ 0 w 3087278"/>
                    <a:gd name="connsiteY6" fmla="*/ 1 h 746354"/>
                    <a:gd name="connsiteX7" fmla="*/ 403540 w 3087278"/>
                    <a:gd name="connsiteY7" fmla="*/ 1 h 746354"/>
                    <a:gd name="connsiteX8" fmla="*/ 403540 w 3087278"/>
                    <a:gd name="connsiteY8" fmla="*/ 342813 h 746354"/>
                    <a:gd name="connsiteX9" fmla="*/ 2683739 w 3087278"/>
                    <a:gd name="connsiteY9" fmla="*/ 342813 h 746354"/>
                    <a:gd name="connsiteX10" fmla="*/ 2683739 w 3087278"/>
                    <a:gd name="connsiteY10" fmla="*/ 0 h 746354"/>
                    <a:gd name="connsiteX0" fmla="*/ 403540 w 3087278"/>
                    <a:gd name="connsiteY0" fmla="*/ 342813 h 746354"/>
                    <a:gd name="connsiteX1" fmla="*/ 2683739 w 3087278"/>
                    <a:gd name="connsiteY1" fmla="*/ 342813 h 746354"/>
                    <a:gd name="connsiteX2" fmla="*/ 2683739 w 3087278"/>
                    <a:gd name="connsiteY2" fmla="*/ 0 h 746354"/>
                    <a:gd name="connsiteX3" fmla="*/ 3087278 w 3087278"/>
                    <a:gd name="connsiteY3" fmla="*/ 0 h 746354"/>
                    <a:gd name="connsiteX4" fmla="*/ 3087278 w 3087278"/>
                    <a:gd name="connsiteY4" fmla="*/ 746353 h 746354"/>
                    <a:gd name="connsiteX5" fmla="*/ 3087277 w 3087278"/>
                    <a:gd name="connsiteY5" fmla="*/ 746353 h 746354"/>
                    <a:gd name="connsiteX6" fmla="*/ 0 w 3087278"/>
                    <a:gd name="connsiteY6" fmla="*/ 746354 h 746354"/>
                    <a:gd name="connsiteX7" fmla="*/ 0 w 3087278"/>
                    <a:gd name="connsiteY7" fmla="*/ 746353 h 746354"/>
                    <a:gd name="connsiteX8" fmla="*/ 0 w 3087278"/>
                    <a:gd name="connsiteY8" fmla="*/ 1 h 746354"/>
                    <a:gd name="connsiteX9" fmla="*/ 403540 w 3087278"/>
                    <a:gd name="connsiteY9" fmla="*/ 1 h 746354"/>
                    <a:gd name="connsiteX10" fmla="*/ 494980 w 3087278"/>
                    <a:gd name="connsiteY10" fmla="*/ 434253 h 746354"/>
                    <a:gd name="connsiteX0" fmla="*/ 403540 w 3087278"/>
                    <a:gd name="connsiteY0" fmla="*/ 342813 h 746354"/>
                    <a:gd name="connsiteX1" fmla="*/ 2683739 w 3087278"/>
                    <a:gd name="connsiteY1" fmla="*/ 342813 h 746354"/>
                    <a:gd name="connsiteX2" fmla="*/ 2683739 w 3087278"/>
                    <a:gd name="connsiteY2" fmla="*/ 0 h 746354"/>
                    <a:gd name="connsiteX3" fmla="*/ 3087278 w 3087278"/>
                    <a:gd name="connsiteY3" fmla="*/ 0 h 746354"/>
                    <a:gd name="connsiteX4" fmla="*/ 3087278 w 3087278"/>
                    <a:gd name="connsiteY4" fmla="*/ 746353 h 746354"/>
                    <a:gd name="connsiteX5" fmla="*/ 3087277 w 3087278"/>
                    <a:gd name="connsiteY5" fmla="*/ 746353 h 746354"/>
                    <a:gd name="connsiteX6" fmla="*/ 0 w 3087278"/>
                    <a:gd name="connsiteY6" fmla="*/ 746354 h 746354"/>
                    <a:gd name="connsiteX7" fmla="*/ 0 w 3087278"/>
                    <a:gd name="connsiteY7" fmla="*/ 746353 h 746354"/>
                    <a:gd name="connsiteX8" fmla="*/ 0 w 3087278"/>
                    <a:gd name="connsiteY8" fmla="*/ 1 h 746354"/>
                    <a:gd name="connsiteX9" fmla="*/ 403540 w 3087278"/>
                    <a:gd name="connsiteY9" fmla="*/ 1 h 746354"/>
                    <a:gd name="connsiteX0" fmla="*/ 2683739 w 3087278"/>
                    <a:gd name="connsiteY0" fmla="*/ 342813 h 746354"/>
                    <a:gd name="connsiteX1" fmla="*/ 2683739 w 3087278"/>
                    <a:gd name="connsiteY1" fmla="*/ 0 h 746354"/>
                    <a:gd name="connsiteX2" fmla="*/ 3087278 w 3087278"/>
                    <a:gd name="connsiteY2" fmla="*/ 0 h 746354"/>
                    <a:gd name="connsiteX3" fmla="*/ 3087278 w 3087278"/>
                    <a:gd name="connsiteY3" fmla="*/ 746353 h 746354"/>
                    <a:gd name="connsiteX4" fmla="*/ 3087277 w 3087278"/>
                    <a:gd name="connsiteY4" fmla="*/ 746353 h 746354"/>
                    <a:gd name="connsiteX5" fmla="*/ 0 w 3087278"/>
                    <a:gd name="connsiteY5" fmla="*/ 746354 h 746354"/>
                    <a:gd name="connsiteX6" fmla="*/ 0 w 3087278"/>
                    <a:gd name="connsiteY6" fmla="*/ 746353 h 746354"/>
                    <a:gd name="connsiteX7" fmla="*/ 0 w 3087278"/>
                    <a:gd name="connsiteY7" fmla="*/ 1 h 746354"/>
                    <a:gd name="connsiteX8" fmla="*/ 403540 w 3087278"/>
                    <a:gd name="connsiteY8" fmla="*/ 1 h 746354"/>
                    <a:gd name="connsiteX0" fmla="*/ 2683739 w 3087278"/>
                    <a:gd name="connsiteY0" fmla="*/ 342813 h 746354"/>
                    <a:gd name="connsiteX1" fmla="*/ 2683739 w 3087278"/>
                    <a:gd name="connsiteY1" fmla="*/ 0 h 746354"/>
                    <a:gd name="connsiteX2" fmla="*/ 3087278 w 3087278"/>
                    <a:gd name="connsiteY2" fmla="*/ 0 h 746354"/>
                    <a:gd name="connsiteX3" fmla="*/ 3087278 w 3087278"/>
                    <a:gd name="connsiteY3" fmla="*/ 746353 h 746354"/>
                    <a:gd name="connsiteX4" fmla="*/ 3087277 w 3087278"/>
                    <a:gd name="connsiteY4" fmla="*/ 746353 h 746354"/>
                    <a:gd name="connsiteX5" fmla="*/ 0 w 3087278"/>
                    <a:gd name="connsiteY5" fmla="*/ 746354 h 746354"/>
                    <a:gd name="connsiteX6" fmla="*/ 0 w 3087278"/>
                    <a:gd name="connsiteY6" fmla="*/ 746353 h 746354"/>
                    <a:gd name="connsiteX7" fmla="*/ 0 w 3087278"/>
                    <a:gd name="connsiteY7" fmla="*/ 1 h 746354"/>
                    <a:gd name="connsiteX0" fmla="*/ 2683739 w 3087278"/>
                    <a:gd name="connsiteY0" fmla="*/ 0 h 746354"/>
                    <a:gd name="connsiteX1" fmla="*/ 3087278 w 3087278"/>
                    <a:gd name="connsiteY1" fmla="*/ 0 h 746354"/>
                    <a:gd name="connsiteX2" fmla="*/ 3087278 w 3087278"/>
                    <a:gd name="connsiteY2" fmla="*/ 746353 h 746354"/>
                    <a:gd name="connsiteX3" fmla="*/ 3087277 w 3087278"/>
                    <a:gd name="connsiteY3" fmla="*/ 746353 h 746354"/>
                    <a:gd name="connsiteX4" fmla="*/ 0 w 3087278"/>
                    <a:gd name="connsiteY4" fmla="*/ 746354 h 746354"/>
                    <a:gd name="connsiteX5" fmla="*/ 0 w 3087278"/>
                    <a:gd name="connsiteY5" fmla="*/ 746353 h 746354"/>
                    <a:gd name="connsiteX6" fmla="*/ 0 w 3087278"/>
                    <a:gd name="connsiteY6" fmla="*/ 1 h 746354"/>
                    <a:gd name="connsiteX0" fmla="*/ 3087278 w 3087278"/>
                    <a:gd name="connsiteY0" fmla="*/ 0 h 746354"/>
                    <a:gd name="connsiteX1" fmla="*/ 3087278 w 3087278"/>
                    <a:gd name="connsiteY1" fmla="*/ 746353 h 746354"/>
                    <a:gd name="connsiteX2" fmla="*/ 3087277 w 3087278"/>
                    <a:gd name="connsiteY2" fmla="*/ 746353 h 746354"/>
                    <a:gd name="connsiteX3" fmla="*/ 0 w 3087278"/>
                    <a:gd name="connsiteY3" fmla="*/ 746354 h 746354"/>
                    <a:gd name="connsiteX4" fmla="*/ 0 w 3087278"/>
                    <a:gd name="connsiteY4" fmla="*/ 746353 h 746354"/>
                    <a:gd name="connsiteX5" fmla="*/ 0 w 3087278"/>
                    <a:gd name="connsiteY5" fmla="*/ 1 h 746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87278" h="746354">
                      <a:moveTo>
                        <a:pt x="3087278" y="0"/>
                      </a:moveTo>
                      <a:lnTo>
                        <a:pt x="3087278" y="746353"/>
                      </a:lnTo>
                      <a:lnTo>
                        <a:pt x="3087277" y="746353"/>
                      </a:lnTo>
                      <a:lnTo>
                        <a:pt x="0" y="746354"/>
                      </a:lnTo>
                      <a:lnTo>
                        <a:pt x="0" y="746353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61B6408-934E-4046-BA80-A720F996AAE9}"/>
                  </a:ext>
                </a:extLst>
              </p:cNvPr>
              <p:cNvGrpSpPr/>
              <p:nvPr/>
            </p:nvGrpSpPr>
            <p:grpSpPr>
              <a:xfrm>
                <a:off x="9910201" y="2924622"/>
                <a:ext cx="291216" cy="382586"/>
                <a:chOff x="2494421" y="4564004"/>
                <a:chExt cx="338257" cy="444388"/>
              </a:xfrm>
              <a:noFill/>
            </p:grpSpPr>
            <p:sp>
              <p:nvSpPr>
                <p:cNvPr id="65" name="Cylinder 513">
                  <a:extLst>
                    <a:ext uri="{FF2B5EF4-FFF2-40B4-BE49-F238E27FC236}">
                      <a16:creationId xmlns:a16="http://schemas.microsoft.com/office/drawing/2014/main" id="{6E1E00C8-1CAD-4C85-BF41-255E7F84B840}"/>
                    </a:ext>
                  </a:extLst>
                </p:cNvPr>
                <p:cNvSpPr/>
                <p:nvPr/>
              </p:nvSpPr>
              <p:spPr bwMode="auto">
                <a:xfrm>
                  <a:off x="2494421" y="4564004"/>
                  <a:ext cx="338257" cy="444388"/>
                </a:xfrm>
                <a:prstGeom prst="can">
                  <a:avLst>
                    <a:gd name="adj" fmla="val 39530"/>
                  </a:avLst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9D8D046-595C-428D-9170-54AC8FC7D16B}"/>
                    </a:ext>
                  </a:extLst>
                </p:cNvPr>
                <p:cNvSpPr/>
                <p:nvPr/>
              </p:nvSpPr>
              <p:spPr>
                <a:xfrm>
                  <a:off x="2494421" y="4795838"/>
                  <a:ext cx="338257" cy="34350"/>
                </a:xfrm>
                <a:custGeom>
                  <a:avLst/>
                  <a:gdLst>
                    <a:gd name="connsiteX0" fmla="*/ 323075 w 477631"/>
                    <a:gd name="connsiteY0" fmla="*/ 0 h 267141"/>
                    <a:gd name="connsiteX1" fmla="*/ 327273 w 477631"/>
                    <a:gd name="connsiteY1" fmla="*/ 9350 h 267141"/>
                    <a:gd name="connsiteX2" fmla="*/ 409442 w 477631"/>
                    <a:gd name="connsiteY2" fmla="*/ 47015 h 267141"/>
                    <a:gd name="connsiteX3" fmla="*/ 472501 w 477631"/>
                    <a:gd name="connsiteY3" fmla="*/ 28952 h 267141"/>
                    <a:gd name="connsiteX4" fmla="*/ 477631 w 477631"/>
                    <a:gd name="connsiteY4" fmla="*/ 24652 h 267141"/>
                    <a:gd name="connsiteX5" fmla="*/ 477631 w 477631"/>
                    <a:gd name="connsiteY5" fmla="*/ 169724 h 267141"/>
                    <a:gd name="connsiteX6" fmla="*/ 477631 w 477631"/>
                    <a:gd name="connsiteY6" fmla="*/ 169725 h 267141"/>
                    <a:gd name="connsiteX7" fmla="*/ 477631 w 477631"/>
                    <a:gd name="connsiteY7" fmla="*/ 169727 h 267141"/>
                    <a:gd name="connsiteX8" fmla="*/ 477631 w 477631"/>
                    <a:gd name="connsiteY8" fmla="*/ 172672 h 267141"/>
                    <a:gd name="connsiteX9" fmla="*/ 477266 w 477631"/>
                    <a:gd name="connsiteY9" fmla="*/ 172672 h 267141"/>
                    <a:gd name="connsiteX10" fmla="*/ 476398 w 477631"/>
                    <a:gd name="connsiteY10" fmla="*/ 179686 h 267141"/>
                    <a:gd name="connsiteX11" fmla="*/ 238816 w 477631"/>
                    <a:gd name="connsiteY11" fmla="*/ 267141 h 267141"/>
                    <a:gd name="connsiteX12" fmla="*/ 1233 w 477631"/>
                    <a:gd name="connsiteY12" fmla="*/ 179686 h 267141"/>
                    <a:gd name="connsiteX13" fmla="*/ 365 w 477631"/>
                    <a:gd name="connsiteY13" fmla="*/ 172672 h 267141"/>
                    <a:gd name="connsiteX14" fmla="*/ 0 w 477631"/>
                    <a:gd name="connsiteY14" fmla="*/ 172672 h 267141"/>
                    <a:gd name="connsiteX15" fmla="*/ 0 w 477631"/>
                    <a:gd name="connsiteY15" fmla="*/ 169725 h 267141"/>
                    <a:gd name="connsiteX16" fmla="*/ 0 w 477631"/>
                    <a:gd name="connsiteY16" fmla="*/ 24653 h 267141"/>
                    <a:gd name="connsiteX17" fmla="*/ 5131 w 477631"/>
                    <a:gd name="connsiteY17" fmla="*/ 28952 h 267141"/>
                    <a:gd name="connsiteX18" fmla="*/ 68189 w 477631"/>
                    <a:gd name="connsiteY18" fmla="*/ 47015 h 267141"/>
                    <a:gd name="connsiteX19" fmla="*/ 150359 w 477631"/>
                    <a:gd name="connsiteY19" fmla="*/ 9350 h 267141"/>
                    <a:gd name="connsiteX20" fmla="*/ 152449 w 477631"/>
                    <a:gd name="connsiteY20" fmla="*/ 4694 h 267141"/>
                    <a:gd name="connsiteX21" fmla="*/ 154539 w 477631"/>
                    <a:gd name="connsiteY21" fmla="*/ 9350 h 267141"/>
                    <a:gd name="connsiteX22" fmla="*/ 236708 w 477631"/>
                    <a:gd name="connsiteY22" fmla="*/ 47015 h 267141"/>
                    <a:gd name="connsiteX23" fmla="*/ 318878 w 477631"/>
                    <a:gd name="connsiteY23" fmla="*/ 9350 h 267141"/>
                    <a:gd name="connsiteX24" fmla="*/ 323075 w 477631"/>
                    <a:gd name="connsiteY24" fmla="*/ 0 h 267141"/>
                    <a:gd name="connsiteX0" fmla="*/ 323075 w 477631"/>
                    <a:gd name="connsiteY0" fmla="*/ 0 h 267141"/>
                    <a:gd name="connsiteX1" fmla="*/ 327273 w 477631"/>
                    <a:gd name="connsiteY1" fmla="*/ 9350 h 267141"/>
                    <a:gd name="connsiteX2" fmla="*/ 409442 w 477631"/>
                    <a:gd name="connsiteY2" fmla="*/ 47015 h 267141"/>
                    <a:gd name="connsiteX3" fmla="*/ 472501 w 477631"/>
                    <a:gd name="connsiteY3" fmla="*/ 28952 h 267141"/>
                    <a:gd name="connsiteX4" fmla="*/ 477631 w 477631"/>
                    <a:gd name="connsiteY4" fmla="*/ 24652 h 267141"/>
                    <a:gd name="connsiteX5" fmla="*/ 477631 w 477631"/>
                    <a:gd name="connsiteY5" fmla="*/ 169724 h 267141"/>
                    <a:gd name="connsiteX6" fmla="*/ 477631 w 477631"/>
                    <a:gd name="connsiteY6" fmla="*/ 169725 h 267141"/>
                    <a:gd name="connsiteX7" fmla="*/ 477631 w 477631"/>
                    <a:gd name="connsiteY7" fmla="*/ 169727 h 267141"/>
                    <a:gd name="connsiteX8" fmla="*/ 477631 w 477631"/>
                    <a:gd name="connsiteY8" fmla="*/ 172672 h 267141"/>
                    <a:gd name="connsiteX9" fmla="*/ 477266 w 477631"/>
                    <a:gd name="connsiteY9" fmla="*/ 172672 h 267141"/>
                    <a:gd name="connsiteX10" fmla="*/ 238816 w 477631"/>
                    <a:gd name="connsiteY10" fmla="*/ 267141 h 267141"/>
                    <a:gd name="connsiteX11" fmla="*/ 1233 w 477631"/>
                    <a:gd name="connsiteY11" fmla="*/ 179686 h 267141"/>
                    <a:gd name="connsiteX12" fmla="*/ 365 w 477631"/>
                    <a:gd name="connsiteY12" fmla="*/ 172672 h 267141"/>
                    <a:gd name="connsiteX13" fmla="*/ 0 w 477631"/>
                    <a:gd name="connsiteY13" fmla="*/ 172672 h 267141"/>
                    <a:gd name="connsiteX14" fmla="*/ 0 w 477631"/>
                    <a:gd name="connsiteY14" fmla="*/ 169725 h 267141"/>
                    <a:gd name="connsiteX15" fmla="*/ 0 w 477631"/>
                    <a:gd name="connsiteY15" fmla="*/ 24653 h 267141"/>
                    <a:gd name="connsiteX16" fmla="*/ 5131 w 477631"/>
                    <a:gd name="connsiteY16" fmla="*/ 28952 h 267141"/>
                    <a:gd name="connsiteX17" fmla="*/ 68189 w 477631"/>
                    <a:gd name="connsiteY17" fmla="*/ 47015 h 267141"/>
                    <a:gd name="connsiteX18" fmla="*/ 150359 w 477631"/>
                    <a:gd name="connsiteY18" fmla="*/ 9350 h 267141"/>
                    <a:gd name="connsiteX19" fmla="*/ 152449 w 477631"/>
                    <a:gd name="connsiteY19" fmla="*/ 4694 h 267141"/>
                    <a:gd name="connsiteX20" fmla="*/ 154539 w 477631"/>
                    <a:gd name="connsiteY20" fmla="*/ 9350 h 267141"/>
                    <a:gd name="connsiteX21" fmla="*/ 236708 w 477631"/>
                    <a:gd name="connsiteY21" fmla="*/ 47015 h 267141"/>
                    <a:gd name="connsiteX22" fmla="*/ 318878 w 477631"/>
                    <a:gd name="connsiteY22" fmla="*/ 9350 h 267141"/>
                    <a:gd name="connsiteX23" fmla="*/ 323075 w 477631"/>
                    <a:gd name="connsiteY23" fmla="*/ 0 h 267141"/>
                    <a:gd name="connsiteX0" fmla="*/ 238816 w 477631"/>
                    <a:gd name="connsiteY0" fmla="*/ 267141 h 358581"/>
                    <a:gd name="connsiteX1" fmla="*/ 1233 w 477631"/>
                    <a:gd name="connsiteY1" fmla="*/ 179686 h 358581"/>
                    <a:gd name="connsiteX2" fmla="*/ 365 w 477631"/>
                    <a:gd name="connsiteY2" fmla="*/ 172672 h 358581"/>
                    <a:gd name="connsiteX3" fmla="*/ 0 w 477631"/>
                    <a:gd name="connsiteY3" fmla="*/ 172672 h 358581"/>
                    <a:gd name="connsiteX4" fmla="*/ 0 w 477631"/>
                    <a:gd name="connsiteY4" fmla="*/ 169725 h 358581"/>
                    <a:gd name="connsiteX5" fmla="*/ 0 w 477631"/>
                    <a:gd name="connsiteY5" fmla="*/ 24653 h 358581"/>
                    <a:gd name="connsiteX6" fmla="*/ 5131 w 477631"/>
                    <a:gd name="connsiteY6" fmla="*/ 28952 h 358581"/>
                    <a:gd name="connsiteX7" fmla="*/ 68189 w 477631"/>
                    <a:gd name="connsiteY7" fmla="*/ 47015 h 358581"/>
                    <a:gd name="connsiteX8" fmla="*/ 150359 w 477631"/>
                    <a:gd name="connsiteY8" fmla="*/ 9350 h 358581"/>
                    <a:gd name="connsiteX9" fmla="*/ 152449 w 477631"/>
                    <a:gd name="connsiteY9" fmla="*/ 4694 h 358581"/>
                    <a:gd name="connsiteX10" fmla="*/ 154539 w 477631"/>
                    <a:gd name="connsiteY10" fmla="*/ 9350 h 358581"/>
                    <a:gd name="connsiteX11" fmla="*/ 236708 w 477631"/>
                    <a:gd name="connsiteY11" fmla="*/ 47015 h 358581"/>
                    <a:gd name="connsiteX12" fmla="*/ 318878 w 477631"/>
                    <a:gd name="connsiteY12" fmla="*/ 9350 h 358581"/>
                    <a:gd name="connsiteX13" fmla="*/ 323075 w 477631"/>
                    <a:gd name="connsiteY13" fmla="*/ 0 h 358581"/>
                    <a:gd name="connsiteX14" fmla="*/ 327273 w 477631"/>
                    <a:gd name="connsiteY14" fmla="*/ 9350 h 358581"/>
                    <a:gd name="connsiteX15" fmla="*/ 409442 w 477631"/>
                    <a:gd name="connsiteY15" fmla="*/ 47015 h 358581"/>
                    <a:gd name="connsiteX16" fmla="*/ 472501 w 477631"/>
                    <a:gd name="connsiteY16" fmla="*/ 28952 h 358581"/>
                    <a:gd name="connsiteX17" fmla="*/ 477631 w 477631"/>
                    <a:gd name="connsiteY17" fmla="*/ 24652 h 358581"/>
                    <a:gd name="connsiteX18" fmla="*/ 477631 w 477631"/>
                    <a:gd name="connsiteY18" fmla="*/ 169724 h 358581"/>
                    <a:gd name="connsiteX19" fmla="*/ 477631 w 477631"/>
                    <a:gd name="connsiteY19" fmla="*/ 169725 h 358581"/>
                    <a:gd name="connsiteX20" fmla="*/ 477631 w 477631"/>
                    <a:gd name="connsiteY20" fmla="*/ 169727 h 358581"/>
                    <a:gd name="connsiteX21" fmla="*/ 477631 w 477631"/>
                    <a:gd name="connsiteY21" fmla="*/ 172672 h 358581"/>
                    <a:gd name="connsiteX22" fmla="*/ 477266 w 477631"/>
                    <a:gd name="connsiteY22" fmla="*/ 172672 h 358581"/>
                    <a:gd name="connsiteX23" fmla="*/ 330256 w 477631"/>
                    <a:gd name="connsiteY23" fmla="*/ 358581 h 358581"/>
                    <a:gd name="connsiteX0" fmla="*/ 1233 w 477631"/>
                    <a:gd name="connsiteY0" fmla="*/ 179686 h 358581"/>
                    <a:gd name="connsiteX1" fmla="*/ 365 w 477631"/>
                    <a:gd name="connsiteY1" fmla="*/ 172672 h 358581"/>
                    <a:gd name="connsiteX2" fmla="*/ 0 w 477631"/>
                    <a:gd name="connsiteY2" fmla="*/ 172672 h 358581"/>
                    <a:gd name="connsiteX3" fmla="*/ 0 w 477631"/>
                    <a:gd name="connsiteY3" fmla="*/ 169725 h 358581"/>
                    <a:gd name="connsiteX4" fmla="*/ 0 w 477631"/>
                    <a:gd name="connsiteY4" fmla="*/ 24653 h 358581"/>
                    <a:gd name="connsiteX5" fmla="*/ 5131 w 477631"/>
                    <a:gd name="connsiteY5" fmla="*/ 28952 h 358581"/>
                    <a:gd name="connsiteX6" fmla="*/ 68189 w 477631"/>
                    <a:gd name="connsiteY6" fmla="*/ 47015 h 358581"/>
                    <a:gd name="connsiteX7" fmla="*/ 150359 w 477631"/>
                    <a:gd name="connsiteY7" fmla="*/ 9350 h 358581"/>
                    <a:gd name="connsiteX8" fmla="*/ 152449 w 477631"/>
                    <a:gd name="connsiteY8" fmla="*/ 4694 h 358581"/>
                    <a:gd name="connsiteX9" fmla="*/ 154539 w 477631"/>
                    <a:gd name="connsiteY9" fmla="*/ 9350 h 358581"/>
                    <a:gd name="connsiteX10" fmla="*/ 236708 w 477631"/>
                    <a:gd name="connsiteY10" fmla="*/ 47015 h 358581"/>
                    <a:gd name="connsiteX11" fmla="*/ 318878 w 477631"/>
                    <a:gd name="connsiteY11" fmla="*/ 9350 h 358581"/>
                    <a:gd name="connsiteX12" fmla="*/ 323075 w 477631"/>
                    <a:gd name="connsiteY12" fmla="*/ 0 h 358581"/>
                    <a:gd name="connsiteX13" fmla="*/ 327273 w 477631"/>
                    <a:gd name="connsiteY13" fmla="*/ 9350 h 358581"/>
                    <a:gd name="connsiteX14" fmla="*/ 409442 w 477631"/>
                    <a:gd name="connsiteY14" fmla="*/ 47015 h 358581"/>
                    <a:gd name="connsiteX15" fmla="*/ 472501 w 477631"/>
                    <a:gd name="connsiteY15" fmla="*/ 28952 h 358581"/>
                    <a:gd name="connsiteX16" fmla="*/ 477631 w 477631"/>
                    <a:gd name="connsiteY16" fmla="*/ 24652 h 358581"/>
                    <a:gd name="connsiteX17" fmla="*/ 477631 w 477631"/>
                    <a:gd name="connsiteY17" fmla="*/ 169724 h 358581"/>
                    <a:gd name="connsiteX18" fmla="*/ 477631 w 477631"/>
                    <a:gd name="connsiteY18" fmla="*/ 169725 h 358581"/>
                    <a:gd name="connsiteX19" fmla="*/ 477631 w 477631"/>
                    <a:gd name="connsiteY19" fmla="*/ 169727 h 358581"/>
                    <a:gd name="connsiteX20" fmla="*/ 477631 w 477631"/>
                    <a:gd name="connsiteY20" fmla="*/ 172672 h 358581"/>
                    <a:gd name="connsiteX21" fmla="*/ 477266 w 477631"/>
                    <a:gd name="connsiteY21" fmla="*/ 172672 h 358581"/>
                    <a:gd name="connsiteX22" fmla="*/ 330256 w 477631"/>
                    <a:gd name="connsiteY22" fmla="*/ 358581 h 358581"/>
                    <a:gd name="connsiteX0" fmla="*/ 365 w 477631"/>
                    <a:gd name="connsiteY0" fmla="*/ 172672 h 358581"/>
                    <a:gd name="connsiteX1" fmla="*/ 0 w 477631"/>
                    <a:gd name="connsiteY1" fmla="*/ 172672 h 358581"/>
                    <a:gd name="connsiteX2" fmla="*/ 0 w 477631"/>
                    <a:gd name="connsiteY2" fmla="*/ 169725 h 358581"/>
                    <a:gd name="connsiteX3" fmla="*/ 0 w 477631"/>
                    <a:gd name="connsiteY3" fmla="*/ 24653 h 358581"/>
                    <a:gd name="connsiteX4" fmla="*/ 5131 w 477631"/>
                    <a:gd name="connsiteY4" fmla="*/ 28952 h 358581"/>
                    <a:gd name="connsiteX5" fmla="*/ 68189 w 477631"/>
                    <a:gd name="connsiteY5" fmla="*/ 47015 h 358581"/>
                    <a:gd name="connsiteX6" fmla="*/ 150359 w 477631"/>
                    <a:gd name="connsiteY6" fmla="*/ 9350 h 358581"/>
                    <a:gd name="connsiteX7" fmla="*/ 152449 w 477631"/>
                    <a:gd name="connsiteY7" fmla="*/ 4694 h 358581"/>
                    <a:gd name="connsiteX8" fmla="*/ 154539 w 477631"/>
                    <a:gd name="connsiteY8" fmla="*/ 9350 h 358581"/>
                    <a:gd name="connsiteX9" fmla="*/ 236708 w 477631"/>
                    <a:gd name="connsiteY9" fmla="*/ 47015 h 358581"/>
                    <a:gd name="connsiteX10" fmla="*/ 318878 w 477631"/>
                    <a:gd name="connsiteY10" fmla="*/ 9350 h 358581"/>
                    <a:gd name="connsiteX11" fmla="*/ 323075 w 477631"/>
                    <a:gd name="connsiteY11" fmla="*/ 0 h 358581"/>
                    <a:gd name="connsiteX12" fmla="*/ 327273 w 477631"/>
                    <a:gd name="connsiteY12" fmla="*/ 9350 h 358581"/>
                    <a:gd name="connsiteX13" fmla="*/ 409442 w 477631"/>
                    <a:gd name="connsiteY13" fmla="*/ 47015 h 358581"/>
                    <a:gd name="connsiteX14" fmla="*/ 472501 w 477631"/>
                    <a:gd name="connsiteY14" fmla="*/ 28952 h 358581"/>
                    <a:gd name="connsiteX15" fmla="*/ 477631 w 477631"/>
                    <a:gd name="connsiteY15" fmla="*/ 24652 h 358581"/>
                    <a:gd name="connsiteX16" fmla="*/ 477631 w 477631"/>
                    <a:gd name="connsiteY16" fmla="*/ 169724 h 358581"/>
                    <a:gd name="connsiteX17" fmla="*/ 477631 w 477631"/>
                    <a:gd name="connsiteY17" fmla="*/ 169725 h 358581"/>
                    <a:gd name="connsiteX18" fmla="*/ 477631 w 477631"/>
                    <a:gd name="connsiteY18" fmla="*/ 169727 h 358581"/>
                    <a:gd name="connsiteX19" fmla="*/ 477631 w 477631"/>
                    <a:gd name="connsiteY19" fmla="*/ 172672 h 358581"/>
                    <a:gd name="connsiteX20" fmla="*/ 477266 w 477631"/>
                    <a:gd name="connsiteY20" fmla="*/ 172672 h 358581"/>
                    <a:gd name="connsiteX21" fmla="*/ 330256 w 477631"/>
                    <a:gd name="connsiteY21" fmla="*/ 358581 h 358581"/>
                    <a:gd name="connsiteX0" fmla="*/ 365 w 477631"/>
                    <a:gd name="connsiteY0" fmla="*/ 172672 h 358581"/>
                    <a:gd name="connsiteX1" fmla="*/ 0 w 477631"/>
                    <a:gd name="connsiteY1" fmla="*/ 172672 h 358581"/>
                    <a:gd name="connsiteX2" fmla="*/ 0 w 477631"/>
                    <a:gd name="connsiteY2" fmla="*/ 24653 h 358581"/>
                    <a:gd name="connsiteX3" fmla="*/ 5131 w 477631"/>
                    <a:gd name="connsiteY3" fmla="*/ 28952 h 358581"/>
                    <a:gd name="connsiteX4" fmla="*/ 68189 w 477631"/>
                    <a:gd name="connsiteY4" fmla="*/ 47015 h 358581"/>
                    <a:gd name="connsiteX5" fmla="*/ 150359 w 477631"/>
                    <a:gd name="connsiteY5" fmla="*/ 9350 h 358581"/>
                    <a:gd name="connsiteX6" fmla="*/ 152449 w 477631"/>
                    <a:gd name="connsiteY6" fmla="*/ 4694 h 358581"/>
                    <a:gd name="connsiteX7" fmla="*/ 154539 w 477631"/>
                    <a:gd name="connsiteY7" fmla="*/ 9350 h 358581"/>
                    <a:gd name="connsiteX8" fmla="*/ 236708 w 477631"/>
                    <a:gd name="connsiteY8" fmla="*/ 47015 h 358581"/>
                    <a:gd name="connsiteX9" fmla="*/ 318878 w 477631"/>
                    <a:gd name="connsiteY9" fmla="*/ 9350 h 358581"/>
                    <a:gd name="connsiteX10" fmla="*/ 323075 w 477631"/>
                    <a:gd name="connsiteY10" fmla="*/ 0 h 358581"/>
                    <a:gd name="connsiteX11" fmla="*/ 327273 w 477631"/>
                    <a:gd name="connsiteY11" fmla="*/ 9350 h 358581"/>
                    <a:gd name="connsiteX12" fmla="*/ 409442 w 477631"/>
                    <a:gd name="connsiteY12" fmla="*/ 47015 h 358581"/>
                    <a:gd name="connsiteX13" fmla="*/ 472501 w 477631"/>
                    <a:gd name="connsiteY13" fmla="*/ 28952 h 358581"/>
                    <a:gd name="connsiteX14" fmla="*/ 477631 w 477631"/>
                    <a:gd name="connsiteY14" fmla="*/ 24652 h 358581"/>
                    <a:gd name="connsiteX15" fmla="*/ 477631 w 477631"/>
                    <a:gd name="connsiteY15" fmla="*/ 169724 h 358581"/>
                    <a:gd name="connsiteX16" fmla="*/ 477631 w 477631"/>
                    <a:gd name="connsiteY16" fmla="*/ 169725 h 358581"/>
                    <a:gd name="connsiteX17" fmla="*/ 477631 w 477631"/>
                    <a:gd name="connsiteY17" fmla="*/ 169727 h 358581"/>
                    <a:gd name="connsiteX18" fmla="*/ 477631 w 477631"/>
                    <a:gd name="connsiteY18" fmla="*/ 172672 h 358581"/>
                    <a:gd name="connsiteX19" fmla="*/ 477266 w 477631"/>
                    <a:gd name="connsiteY19" fmla="*/ 172672 h 358581"/>
                    <a:gd name="connsiteX20" fmla="*/ 330256 w 477631"/>
                    <a:gd name="connsiteY20" fmla="*/ 358581 h 358581"/>
                    <a:gd name="connsiteX0" fmla="*/ 365 w 477631"/>
                    <a:gd name="connsiteY0" fmla="*/ 172672 h 358581"/>
                    <a:gd name="connsiteX1" fmla="*/ 0 w 477631"/>
                    <a:gd name="connsiteY1" fmla="*/ 24653 h 358581"/>
                    <a:gd name="connsiteX2" fmla="*/ 5131 w 477631"/>
                    <a:gd name="connsiteY2" fmla="*/ 28952 h 358581"/>
                    <a:gd name="connsiteX3" fmla="*/ 68189 w 477631"/>
                    <a:gd name="connsiteY3" fmla="*/ 47015 h 358581"/>
                    <a:gd name="connsiteX4" fmla="*/ 150359 w 477631"/>
                    <a:gd name="connsiteY4" fmla="*/ 9350 h 358581"/>
                    <a:gd name="connsiteX5" fmla="*/ 152449 w 477631"/>
                    <a:gd name="connsiteY5" fmla="*/ 4694 h 358581"/>
                    <a:gd name="connsiteX6" fmla="*/ 154539 w 477631"/>
                    <a:gd name="connsiteY6" fmla="*/ 9350 h 358581"/>
                    <a:gd name="connsiteX7" fmla="*/ 236708 w 477631"/>
                    <a:gd name="connsiteY7" fmla="*/ 47015 h 358581"/>
                    <a:gd name="connsiteX8" fmla="*/ 318878 w 477631"/>
                    <a:gd name="connsiteY8" fmla="*/ 9350 h 358581"/>
                    <a:gd name="connsiteX9" fmla="*/ 323075 w 477631"/>
                    <a:gd name="connsiteY9" fmla="*/ 0 h 358581"/>
                    <a:gd name="connsiteX10" fmla="*/ 327273 w 477631"/>
                    <a:gd name="connsiteY10" fmla="*/ 9350 h 358581"/>
                    <a:gd name="connsiteX11" fmla="*/ 409442 w 477631"/>
                    <a:gd name="connsiteY11" fmla="*/ 47015 h 358581"/>
                    <a:gd name="connsiteX12" fmla="*/ 472501 w 477631"/>
                    <a:gd name="connsiteY12" fmla="*/ 28952 h 358581"/>
                    <a:gd name="connsiteX13" fmla="*/ 477631 w 477631"/>
                    <a:gd name="connsiteY13" fmla="*/ 24652 h 358581"/>
                    <a:gd name="connsiteX14" fmla="*/ 477631 w 477631"/>
                    <a:gd name="connsiteY14" fmla="*/ 169724 h 358581"/>
                    <a:gd name="connsiteX15" fmla="*/ 477631 w 477631"/>
                    <a:gd name="connsiteY15" fmla="*/ 169725 h 358581"/>
                    <a:gd name="connsiteX16" fmla="*/ 477631 w 477631"/>
                    <a:gd name="connsiteY16" fmla="*/ 169727 h 358581"/>
                    <a:gd name="connsiteX17" fmla="*/ 477631 w 477631"/>
                    <a:gd name="connsiteY17" fmla="*/ 172672 h 358581"/>
                    <a:gd name="connsiteX18" fmla="*/ 477266 w 477631"/>
                    <a:gd name="connsiteY18" fmla="*/ 172672 h 358581"/>
                    <a:gd name="connsiteX19" fmla="*/ 330256 w 477631"/>
                    <a:gd name="connsiteY19" fmla="*/ 358581 h 358581"/>
                    <a:gd name="connsiteX0" fmla="*/ 0 w 477631"/>
                    <a:gd name="connsiteY0" fmla="*/ 24653 h 358581"/>
                    <a:gd name="connsiteX1" fmla="*/ 5131 w 477631"/>
                    <a:gd name="connsiteY1" fmla="*/ 28952 h 358581"/>
                    <a:gd name="connsiteX2" fmla="*/ 68189 w 477631"/>
                    <a:gd name="connsiteY2" fmla="*/ 47015 h 358581"/>
                    <a:gd name="connsiteX3" fmla="*/ 150359 w 477631"/>
                    <a:gd name="connsiteY3" fmla="*/ 9350 h 358581"/>
                    <a:gd name="connsiteX4" fmla="*/ 152449 w 477631"/>
                    <a:gd name="connsiteY4" fmla="*/ 4694 h 358581"/>
                    <a:gd name="connsiteX5" fmla="*/ 154539 w 477631"/>
                    <a:gd name="connsiteY5" fmla="*/ 9350 h 358581"/>
                    <a:gd name="connsiteX6" fmla="*/ 236708 w 477631"/>
                    <a:gd name="connsiteY6" fmla="*/ 47015 h 358581"/>
                    <a:gd name="connsiteX7" fmla="*/ 318878 w 477631"/>
                    <a:gd name="connsiteY7" fmla="*/ 9350 h 358581"/>
                    <a:gd name="connsiteX8" fmla="*/ 323075 w 477631"/>
                    <a:gd name="connsiteY8" fmla="*/ 0 h 358581"/>
                    <a:gd name="connsiteX9" fmla="*/ 327273 w 477631"/>
                    <a:gd name="connsiteY9" fmla="*/ 9350 h 358581"/>
                    <a:gd name="connsiteX10" fmla="*/ 409442 w 477631"/>
                    <a:gd name="connsiteY10" fmla="*/ 47015 h 358581"/>
                    <a:gd name="connsiteX11" fmla="*/ 472501 w 477631"/>
                    <a:gd name="connsiteY11" fmla="*/ 28952 h 358581"/>
                    <a:gd name="connsiteX12" fmla="*/ 477631 w 477631"/>
                    <a:gd name="connsiteY12" fmla="*/ 24652 h 358581"/>
                    <a:gd name="connsiteX13" fmla="*/ 477631 w 477631"/>
                    <a:gd name="connsiteY13" fmla="*/ 169724 h 358581"/>
                    <a:gd name="connsiteX14" fmla="*/ 477631 w 477631"/>
                    <a:gd name="connsiteY14" fmla="*/ 169725 h 358581"/>
                    <a:gd name="connsiteX15" fmla="*/ 477631 w 477631"/>
                    <a:gd name="connsiteY15" fmla="*/ 169727 h 358581"/>
                    <a:gd name="connsiteX16" fmla="*/ 477631 w 477631"/>
                    <a:gd name="connsiteY16" fmla="*/ 172672 h 358581"/>
                    <a:gd name="connsiteX17" fmla="*/ 477266 w 477631"/>
                    <a:gd name="connsiteY17" fmla="*/ 172672 h 358581"/>
                    <a:gd name="connsiteX18" fmla="*/ 330256 w 477631"/>
                    <a:gd name="connsiteY18" fmla="*/ 358581 h 358581"/>
                    <a:gd name="connsiteX0" fmla="*/ 0 w 477631"/>
                    <a:gd name="connsiteY0" fmla="*/ 24653 h 172672"/>
                    <a:gd name="connsiteX1" fmla="*/ 5131 w 477631"/>
                    <a:gd name="connsiteY1" fmla="*/ 28952 h 172672"/>
                    <a:gd name="connsiteX2" fmla="*/ 68189 w 477631"/>
                    <a:gd name="connsiteY2" fmla="*/ 47015 h 172672"/>
                    <a:gd name="connsiteX3" fmla="*/ 150359 w 477631"/>
                    <a:gd name="connsiteY3" fmla="*/ 9350 h 172672"/>
                    <a:gd name="connsiteX4" fmla="*/ 152449 w 477631"/>
                    <a:gd name="connsiteY4" fmla="*/ 4694 h 172672"/>
                    <a:gd name="connsiteX5" fmla="*/ 154539 w 477631"/>
                    <a:gd name="connsiteY5" fmla="*/ 9350 h 172672"/>
                    <a:gd name="connsiteX6" fmla="*/ 236708 w 477631"/>
                    <a:gd name="connsiteY6" fmla="*/ 47015 h 172672"/>
                    <a:gd name="connsiteX7" fmla="*/ 318878 w 477631"/>
                    <a:gd name="connsiteY7" fmla="*/ 9350 h 172672"/>
                    <a:gd name="connsiteX8" fmla="*/ 323075 w 477631"/>
                    <a:gd name="connsiteY8" fmla="*/ 0 h 172672"/>
                    <a:gd name="connsiteX9" fmla="*/ 327273 w 477631"/>
                    <a:gd name="connsiteY9" fmla="*/ 9350 h 172672"/>
                    <a:gd name="connsiteX10" fmla="*/ 409442 w 477631"/>
                    <a:gd name="connsiteY10" fmla="*/ 47015 h 172672"/>
                    <a:gd name="connsiteX11" fmla="*/ 472501 w 477631"/>
                    <a:gd name="connsiteY11" fmla="*/ 28952 h 172672"/>
                    <a:gd name="connsiteX12" fmla="*/ 477631 w 477631"/>
                    <a:gd name="connsiteY12" fmla="*/ 24652 h 172672"/>
                    <a:gd name="connsiteX13" fmla="*/ 477631 w 477631"/>
                    <a:gd name="connsiteY13" fmla="*/ 169724 h 172672"/>
                    <a:gd name="connsiteX14" fmla="*/ 477631 w 477631"/>
                    <a:gd name="connsiteY14" fmla="*/ 169725 h 172672"/>
                    <a:gd name="connsiteX15" fmla="*/ 477631 w 477631"/>
                    <a:gd name="connsiteY15" fmla="*/ 169727 h 172672"/>
                    <a:gd name="connsiteX16" fmla="*/ 477631 w 477631"/>
                    <a:gd name="connsiteY16" fmla="*/ 172672 h 172672"/>
                    <a:gd name="connsiteX17" fmla="*/ 477266 w 477631"/>
                    <a:gd name="connsiteY17" fmla="*/ 172672 h 172672"/>
                    <a:gd name="connsiteX0" fmla="*/ 0 w 477631"/>
                    <a:gd name="connsiteY0" fmla="*/ 24653 h 172672"/>
                    <a:gd name="connsiteX1" fmla="*/ 5131 w 477631"/>
                    <a:gd name="connsiteY1" fmla="*/ 28952 h 172672"/>
                    <a:gd name="connsiteX2" fmla="*/ 68189 w 477631"/>
                    <a:gd name="connsiteY2" fmla="*/ 47015 h 172672"/>
                    <a:gd name="connsiteX3" fmla="*/ 150359 w 477631"/>
                    <a:gd name="connsiteY3" fmla="*/ 9350 h 172672"/>
                    <a:gd name="connsiteX4" fmla="*/ 152449 w 477631"/>
                    <a:gd name="connsiteY4" fmla="*/ 4694 h 172672"/>
                    <a:gd name="connsiteX5" fmla="*/ 154539 w 477631"/>
                    <a:gd name="connsiteY5" fmla="*/ 9350 h 172672"/>
                    <a:gd name="connsiteX6" fmla="*/ 236708 w 477631"/>
                    <a:gd name="connsiteY6" fmla="*/ 47015 h 172672"/>
                    <a:gd name="connsiteX7" fmla="*/ 318878 w 477631"/>
                    <a:gd name="connsiteY7" fmla="*/ 9350 h 172672"/>
                    <a:gd name="connsiteX8" fmla="*/ 323075 w 477631"/>
                    <a:gd name="connsiteY8" fmla="*/ 0 h 172672"/>
                    <a:gd name="connsiteX9" fmla="*/ 327273 w 477631"/>
                    <a:gd name="connsiteY9" fmla="*/ 9350 h 172672"/>
                    <a:gd name="connsiteX10" fmla="*/ 409442 w 477631"/>
                    <a:gd name="connsiteY10" fmla="*/ 47015 h 172672"/>
                    <a:gd name="connsiteX11" fmla="*/ 472501 w 477631"/>
                    <a:gd name="connsiteY11" fmla="*/ 28952 h 172672"/>
                    <a:gd name="connsiteX12" fmla="*/ 477631 w 477631"/>
                    <a:gd name="connsiteY12" fmla="*/ 24652 h 172672"/>
                    <a:gd name="connsiteX13" fmla="*/ 477631 w 477631"/>
                    <a:gd name="connsiteY13" fmla="*/ 169724 h 172672"/>
                    <a:gd name="connsiteX14" fmla="*/ 477631 w 477631"/>
                    <a:gd name="connsiteY14" fmla="*/ 169725 h 172672"/>
                    <a:gd name="connsiteX15" fmla="*/ 477631 w 477631"/>
                    <a:gd name="connsiteY15" fmla="*/ 169727 h 172672"/>
                    <a:gd name="connsiteX16" fmla="*/ 477631 w 477631"/>
                    <a:gd name="connsiteY16" fmla="*/ 172672 h 172672"/>
                    <a:gd name="connsiteX0" fmla="*/ 0 w 477631"/>
                    <a:gd name="connsiteY0" fmla="*/ 24653 h 169727"/>
                    <a:gd name="connsiteX1" fmla="*/ 5131 w 477631"/>
                    <a:gd name="connsiteY1" fmla="*/ 28952 h 169727"/>
                    <a:gd name="connsiteX2" fmla="*/ 68189 w 477631"/>
                    <a:gd name="connsiteY2" fmla="*/ 47015 h 169727"/>
                    <a:gd name="connsiteX3" fmla="*/ 150359 w 477631"/>
                    <a:gd name="connsiteY3" fmla="*/ 9350 h 169727"/>
                    <a:gd name="connsiteX4" fmla="*/ 152449 w 477631"/>
                    <a:gd name="connsiteY4" fmla="*/ 4694 h 169727"/>
                    <a:gd name="connsiteX5" fmla="*/ 154539 w 477631"/>
                    <a:gd name="connsiteY5" fmla="*/ 9350 h 169727"/>
                    <a:gd name="connsiteX6" fmla="*/ 236708 w 477631"/>
                    <a:gd name="connsiteY6" fmla="*/ 47015 h 169727"/>
                    <a:gd name="connsiteX7" fmla="*/ 318878 w 477631"/>
                    <a:gd name="connsiteY7" fmla="*/ 9350 h 169727"/>
                    <a:gd name="connsiteX8" fmla="*/ 323075 w 477631"/>
                    <a:gd name="connsiteY8" fmla="*/ 0 h 169727"/>
                    <a:gd name="connsiteX9" fmla="*/ 327273 w 477631"/>
                    <a:gd name="connsiteY9" fmla="*/ 9350 h 169727"/>
                    <a:gd name="connsiteX10" fmla="*/ 409442 w 477631"/>
                    <a:gd name="connsiteY10" fmla="*/ 47015 h 169727"/>
                    <a:gd name="connsiteX11" fmla="*/ 472501 w 477631"/>
                    <a:gd name="connsiteY11" fmla="*/ 28952 h 169727"/>
                    <a:gd name="connsiteX12" fmla="*/ 477631 w 477631"/>
                    <a:gd name="connsiteY12" fmla="*/ 24652 h 169727"/>
                    <a:gd name="connsiteX13" fmla="*/ 477631 w 477631"/>
                    <a:gd name="connsiteY13" fmla="*/ 169724 h 169727"/>
                    <a:gd name="connsiteX14" fmla="*/ 477631 w 477631"/>
                    <a:gd name="connsiteY14" fmla="*/ 169725 h 169727"/>
                    <a:gd name="connsiteX15" fmla="*/ 477631 w 477631"/>
                    <a:gd name="connsiteY15" fmla="*/ 169727 h 169727"/>
                    <a:gd name="connsiteX0" fmla="*/ 0 w 477631"/>
                    <a:gd name="connsiteY0" fmla="*/ 24653 h 169725"/>
                    <a:gd name="connsiteX1" fmla="*/ 5131 w 477631"/>
                    <a:gd name="connsiteY1" fmla="*/ 28952 h 169725"/>
                    <a:gd name="connsiteX2" fmla="*/ 68189 w 477631"/>
                    <a:gd name="connsiteY2" fmla="*/ 47015 h 169725"/>
                    <a:gd name="connsiteX3" fmla="*/ 150359 w 477631"/>
                    <a:gd name="connsiteY3" fmla="*/ 9350 h 169725"/>
                    <a:gd name="connsiteX4" fmla="*/ 152449 w 477631"/>
                    <a:gd name="connsiteY4" fmla="*/ 4694 h 169725"/>
                    <a:gd name="connsiteX5" fmla="*/ 154539 w 477631"/>
                    <a:gd name="connsiteY5" fmla="*/ 9350 h 169725"/>
                    <a:gd name="connsiteX6" fmla="*/ 236708 w 477631"/>
                    <a:gd name="connsiteY6" fmla="*/ 47015 h 169725"/>
                    <a:gd name="connsiteX7" fmla="*/ 318878 w 477631"/>
                    <a:gd name="connsiteY7" fmla="*/ 9350 h 169725"/>
                    <a:gd name="connsiteX8" fmla="*/ 323075 w 477631"/>
                    <a:gd name="connsiteY8" fmla="*/ 0 h 169725"/>
                    <a:gd name="connsiteX9" fmla="*/ 327273 w 477631"/>
                    <a:gd name="connsiteY9" fmla="*/ 9350 h 169725"/>
                    <a:gd name="connsiteX10" fmla="*/ 409442 w 477631"/>
                    <a:gd name="connsiteY10" fmla="*/ 47015 h 169725"/>
                    <a:gd name="connsiteX11" fmla="*/ 472501 w 477631"/>
                    <a:gd name="connsiteY11" fmla="*/ 28952 h 169725"/>
                    <a:gd name="connsiteX12" fmla="*/ 477631 w 477631"/>
                    <a:gd name="connsiteY12" fmla="*/ 24652 h 169725"/>
                    <a:gd name="connsiteX13" fmla="*/ 477631 w 477631"/>
                    <a:gd name="connsiteY13" fmla="*/ 169724 h 169725"/>
                    <a:gd name="connsiteX14" fmla="*/ 477631 w 477631"/>
                    <a:gd name="connsiteY14" fmla="*/ 169725 h 169725"/>
                    <a:gd name="connsiteX0" fmla="*/ 0 w 477631"/>
                    <a:gd name="connsiteY0" fmla="*/ 24653 h 169724"/>
                    <a:gd name="connsiteX1" fmla="*/ 5131 w 477631"/>
                    <a:gd name="connsiteY1" fmla="*/ 28952 h 169724"/>
                    <a:gd name="connsiteX2" fmla="*/ 68189 w 477631"/>
                    <a:gd name="connsiteY2" fmla="*/ 47015 h 169724"/>
                    <a:gd name="connsiteX3" fmla="*/ 150359 w 477631"/>
                    <a:gd name="connsiteY3" fmla="*/ 9350 h 169724"/>
                    <a:gd name="connsiteX4" fmla="*/ 152449 w 477631"/>
                    <a:gd name="connsiteY4" fmla="*/ 4694 h 169724"/>
                    <a:gd name="connsiteX5" fmla="*/ 154539 w 477631"/>
                    <a:gd name="connsiteY5" fmla="*/ 9350 h 169724"/>
                    <a:gd name="connsiteX6" fmla="*/ 236708 w 477631"/>
                    <a:gd name="connsiteY6" fmla="*/ 47015 h 169724"/>
                    <a:gd name="connsiteX7" fmla="*/ 318878 w 477631"/>
                    <a:gd name="connsiteY7" fmla="*/ 9350 h 169724"/>
                    <a:gd name="connsiteX8" fmla="*/ 323075 w 477631"/>
                    <a:gd name="connsiteY8" fmla="*/ 0 h 169724"/>
                    <a:gd name="connsiteX9" fmla="*/ 327273 w 477631"/>
                    <a:gd name="connsiteY9" fmla="*/ 9350 h 169724"/>
                    <a:gd name="connsiteX10" fmla="*/ 409442 w 477631"/>
                    <a:gd name="connsiteY10" fmla="*/ 47015 h 169724"/>
                    <a:gd name="connsiteX11" fmla="*/ 472501 w 477631"/>
                    <a:gd name="connsiteY11" fmla="*/ 28952 h 169724"/>
                    <a:gd name="connsiteX12" fmla="*/ 477631 w 477631"/>
                    <a:gd name="connsiteY12" fmla="*/ 24652 h 169724"/>
                    <a:gd name="connsiteX13" fmla="*/ 477631 w 477631"/>
                    <a:gd name="connsiteY13" fmla="*/ 169724 h 169724"/>
                    <a:gd name="connsiteX0" fmla="*/ 0 w 477631"/>
                    <a:gd name="connsiteY0" fmla="*/ 24653 h 47015"/>
                    <a:gd name="connsiteX1" fmla="*/ 5131 w 477631"/>
                    <a:gd name="connsiteY1" fmla="*/ 28952 h 47015"/>
                    <a:gd name="connsiteX2" fmla="*/ 68189 w 477631"/>
                    <a:gd name="connsiteY2" fmla="*/ 47015 h 47015"/>
                    <a:gd name="connsiteX3" fmla="*/ 150359 w 477631"/>
                    <a:gd name="connsiteY3" fmla="*/ 9350 h 47015"/>
                    <a:gd name="connsiteX4" fmla="*/ 152449 w 477631"/>
                    <a:gd name="connsiteY4" fmla="*/ 4694 h 47015"/>
                    <a:gd name="connsiteX5" fmla="*/ 154539 w 477631"/>
                    <a:gd name="connsiteY5" fmla="*/ 9350 h 47015"/>
                    <a:gd name="connsiteX6" fmla="*/ 236708 w 477631"/>
                    <a:gd name="connsiteY6" fmla="*/ 47015 h 47015"/>
                    <a:gd name="connsiteX7" fmla="*/ 318878 w 477631"/>
                    <a:gd name="connsiteY7" fmla="*/ 9350 h 47015"/>
                    <a:gd name="connsiteX8" fmla="*/ 323075 w 477631"/>
                    <a:gd name="connsiteY8" fmla="*/ 0 h 47015"/>
                    <a:gd name="connsiteX9" fmla="*/ 327273 w 477631"/>
                    <a:gd name="connsiteY9" fmla="*/ 9350 h 47015"/>
                    <a:gd name="connsiteX10" fmla="*/ 409442 w 477631"/>
                    <a:gd name="connsiteY10" fmla="*/ 47015 h 47015"/>
                    <a:gd name="connsiteX11" fmla="*/ 472501 w 477631"/>
                    <a:gd name="connsiteY11" fmla="*/ 28952 h 47015"/>
                    <a:gd name="connsiteX12" fmla="*/ 477631 w 477631"/>
                    <a:gd name="connsiteY12" fmla="*/ 24652 h 4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77631" h="47015">
                      <a:moveTo>
                        <a:pt x="0" y="24653"/>
                      </a:moveTo>
                      <a:lnTo>
                        <a:pt x="5131" y="28952"/>
                      </a:lnTo>
                      <a:cubicBezTo>
                        <a:pt x="21269" y="40112"/>
                        <a:pt x="43563" y="47015"/>
                        <a:pt x="68189" y="47015"/>
                      </a:cubicBezTo>
                      <a:cubicBezTo>
                        <a:pt x="105127" y="47015"/>
                        <a:pt x="136821" y="31484"/>
                        <a:pt x="150359" y="9350"/>
                      </a:cubicBezTo>
                      <a:lnTo>
                        <a:pt x="152449" y="4694"/>
                      </a:lnTo>
                      <a:lnTo>
                        <a:pt x="154539" y="9350"/>
                      </a:lnTo>
                      <a:cubicBezTo>
                        <a:pt x="168077" y="31484"/>
                        <a:pt x="199770" y="47015"/>
                        <a:pt x="236708" y="47015"/>
                      </a:cubicBezTo>
                      <a:cubicBezTo>
                        <a:pt x="273647" y="47015"/>
                        <a:pt x="305340" y="31484"/>
                        <a:pt x="318878" y="9350"/>
                      </a:cubicBezTo>
                      <a:lnTo>
                        <a:pt x="323075" y="0"/>
                      </a:lnTo>
                      <a:lnTo>
                        <a:pt x="327273" y="9350"/>
                      </a:lnTo>
                      <a:cubicBezTo>
                        <a:pt x="340810" y="31484"/>
                        <a:pt x="372504" y="47015"/>
                        <a:pt x="409442" y="47015"/>
                      </a:cubicBezTo>
                      <a:cubicBezTo>
                        <a:pt x="434068" y="47015"/>
                        <a:pt x="456363" y="40112"/>
                        <a:pt x="472501" y="28952"/>
                      </a:cubicBezTo>
                      <a:lnTo>
                        <a:pt x="477631" y="24652"/>
                      </a:lnTo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2"/>
                    </a:solidFill>
                    <a:latin typeface="+mj-lt"/>
                    <a:cs typeface="Segoe UI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3F6F856-3DBA-4917-819D-9DAD02A93C63}"/>
                  </a:ext>
                </a:extLst>
              </p:cNvPr>
              <p:cNvGrpSpPr/>
              <p:nvPr/>
            </p:nvGrpSpPr>
            <p:grpSpPr>
              <a:xfrm>
                <a:off x="9790234" y="1102179"/>
                <a:ext cx="531148" cy="457810"/>
                <a:chOff x="8376458" y="5925518"/>
                <a:chExt cx="1045926" cy="901512"/>
              </a:xfrm>
            </p:grpSpPr>
            <p:sp>
              <p:nvSpPr>
                <p:cNvPr id="68" name="Star: 4 Points 8">
                  <a:extLst>
                    <a:ext uri="{FF2B5EF4-FFF2-40B4-BE49-F238E27FC236}">
                      <a16:creationId xmlns:a16="http://schemas.microsoft.com/office/drawing/2014/main" id="{AC7797E5-A9BE-4585-82D7-38DE4B55BD16}"/>
                    </a:ext>
                  </a:extLst>
                </p:cNvPr>
                <p:cNvSpPr/>
                <p:nvPr/>
              </p:nvSpPr>
              <p:spPr bwMode="auto">
                <a:xfrm>
                  <a:off x="8380049" y="5925518"/>
                  <a:ext cx="292609" cy="292608"/>
                </a:xfrm>
                <a:custGeom>
                  <a:avLst/>
                  <a:gdLst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8504" h="1628504">
                      <a:moveTo>
                        <a:pt x="0" y="814252"/>
                      </a:moveTo>
                      <a:cubicBezTo>
                        <a:pt x="19050" y="815400"/>
                        <a:pt x="477878" y="749296"/>
                        <a:pt x="613587" y="613587"/>
                      </a:cubicBezTo>
                      <a:cubicBezTo>
                        <a:pt x="749296" y="477878"/>
                        <a:pt x="805875" y="32657"/>
                        <a:pt x="814252" y="0"/>
                      </a:cubicBezTo>
                      <a:cubicBezTo>
                        <a:pt x="819908" y="31718"/>
                        <a:pt x="874411" y="460935"/>
                        <a:pt x="1014917" y="613587"/>
                      </a:cubicBezTo>
                      <a:cubicBezTo>
                        <a:pt x="1136558" y="745743"/>
                        <a:pt x="1598568" y="811317"/>
                        <a:pt x="1628504" y="814252"/>
                      </a:cubicBezTo>
                      <a:cubicBezTo>
                        <a:pt x="1599929" y="829433"/>
                        <a:pt x="1150626" y="879208"/>
                        <a:pt x="1014917" y="1014917"/>
                      </a:cubicBezTo>
                      <a:cubicBezTo>
                        <a:pt x="879208" y="1150626"/>
                        <a:pt x="821269" y="1604011"/>
                        <a:pt x="814252" y="1628504"/>
                      </a:cubicBezTo>
                      <a:cubicBezTo>
                        <a:pt x="808596" y="1606733"/>
                        <a:pt x="749296" y="1150626"/>
                        <a:pt x="613587" y="1014917"/>
                      </a:cubicBezTo>
                      <a:cubicBezTo>
                        <a:pt x="477878" y="879208"/>
                        <a:pt x="16329" y="817187"/>
                        <a:pt x="0" y="814252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" name="Star: 4 Points 8">
                  <a:extLst>
                    <a:ext uri="{FF2B5EF4-FFF2-40B4-BE49-F238E27FC236}">
                      <a16:creationId xmlns:a16="http://schemas.microsoft.com/office/drawing/2014/main" id="{9A291E74-10DF-4EDF-A26E-D0D455BD6B31}"/>
                    </a:ext>
                  </a:extLst>
                </p:cNvPr>
                <p:cNvSpPr/>
                <p:nvPr/>
              </p:nvSpPr>
              <p:spPr bwMode="auto">
                <a:xfrm>
                  <a:off x="9163935" y="6692304"/>
                  <a:ext cx="134726" cy="134726"/>
                </a:xfrm>
                <a:custGeom>
                  <a:avLst/>
                  <a:gdLst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  <a:gd name="connsiteX0" fmla="*/ 0 w 1628504"/>
                    <a:gd name="connsiteY0" fmla="*/ 814252 h 1628504"/>
                    <a:gd name="connsiteX1" fmla="*/ 613587 w 1628504"/>
                    <a:gd name="connsiteY1" fmla="*/ 613587 h 1628504"/>
                    <a:gd name="connsiteX2" fmla="*/ 814252 w 1628504"/>
                    <a:gd name="connsiteY2" fmla="*/ 0 h 1628504"/>
                    <a:gd name="connsiteX3" fmla="*/ 1014917 w 1628504"/>
                    <a:gd name="connsiteY3" fmla="*/ 613587 h 1628504"/>
                    <a:gd name="connsiteX4" fmla="*/ 1628504 w 1628504"/>
                    <a:gd name="connsiteY4" fmla="*/ 814252 h 1628504"/>
                    <a:gd name="connsiteX5" fmla="*/ 1014917 w 1628504"/>
                    <a:gd name="connsiteY5" fmla="*/ 1014917 h 1628504"/>
                    <a:gd name="connsiteX6" fmla="*/ 814252 w 1628504"/>
                    <a:gd name="connsiteY6" fmla="*/ 1628504 h 1628504"/>
                    <a:gd name="connsiteX7" fmla="*/ 613587 w 1628504"/>
                    <a:gd name="connsiteY7" fmla="*/ 1014917 h 1628504"/>
                    <a:gd name="connsiteX8" fmla="*/ 0 w 1628504"/>
                    <a:gd name="connsiteY8" fmla="*/ 814252 h 1628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8504" h="1628504">
                      <a:moveTo>
                        <a:pt x="0" y="814252"/>
                      </a:moveTo>
                      <a:cubicBezTo>
                        <a:pt x="19050" y="815400"/>
                        <a:pt x="477878" y="749296"/>
                        <a:pt x="613587" y="613587"/>
                      </a:cubicBezTo>
                      <a:cubicBezTo>
                        <a:pt x="749296" y="477878"/>
                        <a:pt x="805875" y="32657"/>
                        <a:pt x="814252" y="0"/>
                      </a:cubicBezTo>
                      <a:cubicBezTo>
                        <a:pt x="819908" y="31718"/>
                        <a:pt x="874411" y="460935"/>
                        <a:pt x="1014917" y="613587"/>
                      </a:cubicBezTo>
                      <a:cubicBezTo>
                        <a:pt x="1136558" y="745743"/>
                        <a:pt x="1598568" y="811317"/>
                        <a:pt x="1628504" y="814252"/>
                      </a:cubicBezTo>
                      <a:cubicBezTo>
                        <a:pt x="1599929" y="829433"/>
                        <a:pt x="1150626" y="879208"/>
                        <a:pt x="1014917" y="1014917"/>
                      </a:cubicBezTo>
                      <a:cubicBezTo>
                        <a:pt x="879208" y="1150626"/>
                        <a:pt x="821269" y="1604011"/>
                        <a:pt x="814252" y="1628504"/>
                      </a:cubicBezTo>
                      <a:cubicBezTo>
                        <a:pt x="808596" y="1606733"/>
                        <a:pt x="749296" y="1150626"/>
                        <a:pt x="613587" y="1014917"/>
                      </a:cubicBezTo>
                      <a:cubicBezTo>
                        <a:pt x="477878" y="879208"/>
                        <a:pt x="16329" y="817187"/>
                        <a:pt x="0" y="814252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2DAE7069-DD1B-4E2D-8E71-D9EAAA79B44A}"/>
                    </a:ext>
                  </a:extLst>
                </p:cNvPr>
                <p:cNvSpPr/>
                <p:nvPr/>
              </p:nvSpPr>
              <p:spPr bwMode="auto">
                <a:xfrm>
                  <a:off x="8567675" y="6095745"/>
                  <a:ext cx="647663" cy="647662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Oval 9">
                  <a:extLst>
                    <a:ext uri="{FF2B5EF4-FFF2-40B4-BE49-F238E27FC236}">
                      <a16:creationId xmlns:a16="http://schemas.microsoft.com/office/drawing/2014/main" id="{BBFB7ACA-15A0-4050-B237-7DDFD8806E77}"/>
                    </a:ext>
                  </a:extLst>
                </p:cNvPr>
                <p:cNvSpPr/>
                <p:nvPr/>
              </p:nvSpPr>
              <p:spPr bwMode="auto">
                <a:xfrm rot="19667957">
                  <a:off x="8376458" y="6275766"/>
                  <a:ext cx="1045926" cy="314819"/>
                </a:xfrm>
                <a:custGeom>
                  <a:avLst/>
                  <a:gdLst>
                    <a:gd name="connsiteX0" fmla="*/ 0 w 5218152"/>
                    <a:gd name="connsiteY0" fmla="*/ 854451 h 1708902"/>
                    <a:gd name="connsiteX1" fmla="*/ 2609076 w 5218152"/>
                    <a:gd name="connsiteY1" fmla="*/ 0 h 1708902"/>
                    <a:gd name="connsiteX2" fmla="*/ 5218152 w 5218152"/>
                    <a:gd name="connsiteY2" fmla="*/ 854451 h 1708902"/>
                    <a:gd name="connsiteX3" fmla="*/ 2609076 w 5218152"/>
                    <a:gd name="connsiteY3" fmla="*/ 1708902 h 1708902"/>
                    <a:gd name="connsiteX4" fmla="*/ 0 w 5218152"/>
                    <a:gd name="connsiteY4" fmla="*/ 854451 h 1708902"/>
                    <a:gd name="connsiteX0" fmla="*/ 38507 w 5256659"/>
                    <a:gd name="connsiteY0" fmla="*/ 904723 h 1759174"/>
                    <a:gd name="connsiteX1" fmla="*/ 1194016 w 5256659"/>
                    <a:gd name="connsiteY1" fmla="*/ 186575 h 1759174"/>
                    <a:gd name="connsiteX2" fmla="*/ 2647583 w 5256659"/>
                    <a:gd name="connsiteY2" fmla="*/ 50272 h 1759174"/>
                    <a:gd name="connsiteX3" fmla="*/ 5256659 w 5256659"/>
                    <a:gd name="connsiteY3" fmla="*/ 904723 h 1759174"/>
                    <a:gd name="connsiteX4" fmla="*/ 2647583 w 5256659"/>
                    <a:gd name="connsiteY4" fmla="*/ 1759174 h 1759174"/>
                    <a:gd name="connsiteX5" fmla="*/ 38507 w 5256659"/>
                    <a:gd name="connsiteY5" fmla="*/ 904723 h 1759174"/>
                    <a:gd name="connsiteX0" fmla="*/ 38507 w 5298873"/>
                    <a:gd name="connsiteY0" fmla="*/ 863052 h 1717503"/>
                    <a:gd name="connsiteX1" fmla="*/ 1194016 w 5298873"/>
                    <a:gd name="connsiteY1" fmla="*/ 144904 h 1717503"/>
                    <a:gd name="connsiteX2" fmla="*/ 2647583 w 5298873"/>
                    <a:gd name="connsiteY2" fmla="*/ 8601 h 1717503"/>
                    <a:gd name="connsiteX3" fmla="*/ 4147814 w 5298873"/>
                    <a:gd name="connsiteY3" fmla="*/ 284411 h 1717503"/>
                    <a:gd name="connsiteX4" fmla="*/ 5256659 w 5298873"/>
                    <a:gd name="connsiteY4" fmla="*/ 863052 h 1717503"/>
                    <a:gd name="connsiteX5" fmla="*/ 2647583 w 5298873"/>
                    <a:gd name="connsiteY5" fmla="*/ 1717503 h 1717503"/>
                    <a:gd name="connsiteX6" fmla="*/ 38507 w 5298873"/>
                    <a:gd name="connsiteY6" fmla="*/ 863052 h 1717503"/>
                    <a:gd name="connsiteX0" fmla="*/ 2647583 w 5298873"/>
                    <a:gd name="connsiteY0" fmla="*/ 0 h 1708902"/>
                    <a:gd name="connsiteX1" fmla="*/ 4147814 w 5298873"/>
                    <a:gd name="connsiteY1" fmla="*/ 275810 h 1708902"/>
                    <a:gd name="connsiteX2" fmla="*/ 5256659 w 5298873"/>
                    <a:gd name="connsiteY2" fmla="*/ 854451 h 1708902"/>
                    <a:gd name="connsiteX3" fmla="*/ 2647583 w 5298873"/>
                    <a:gd name="connsiteY3" fmla="*/ 1708902 h 1708902"/>
                    <a:gd name="connsiteX4" fmla="*/ 38507 w 5298873"/>
                    <a:gd name="connsiteY4" fmla="*/ 854451 h 1708902"/>
                    <a:gd name="connsiteX5" fmla="*/ 1194016 w 5298873"/>
                    <a:gd name="connsiteY5" fmla="*/ 136303 h 1708902"/>
                    <a:gd name="connsiteX6" fmla="*/ 2739023 w 5298873"/>
                    <a:gd name="connsiteY6" fmla="*/ 91440 h 1708902"/>
                    <a:gd name="connsiteX0" fmla="*/ 2647583 w 5298873"/>
                    <a:gd name="connsiteY0" fmla="*/ 0 h 1708902"/>
                    <a:gd name="connsiteX1" fmla="*/ 4147814 w 5298873"/>
                    <a:gd name="connsiteY1" fmla="*/ 275810 h 1708902"/>
                    <a:gd name="connsiteX2" fmla="*/ 5256659 w 5298873"/>
                    <a:gd name="connsiteY2" fmla="*/ 854451 h 1708902"/>
                    <a:gd name="connsiteX3" fmla="*/ 2647583 w 5298873"/>
                    <a:gd name="connsiteY3" fmla="*/ 1708902 h 1708902"/>
                    <a:gd name="connsiteX4" fmla="*/ 38507 w 5298873"/>
                    <a:gd name="connsiteY4" fmla="*/ 854451 h 1708902"/>
                    <a:gd name="connsiteX5" fmla="*/ 1194016 w 5298873"/>
                    <a:gd name="connsiteY5" fmla="*/ 136303 h 1708902"/>
                    <a:gd name="connsiteX0" fmla="*/ 4147814 w 5298873"/>
                    <a:gd name="connsiteY0" fmla="*/ 139507 h 1572599"/>
                    <a:gd name="connsiteX1" fmla="*/ 5256659 w 5298873"/>
                    <a:gd name="connsiteY1" fmla="*/ 718148 h 1572599"/>
                    <a:gd name="connsiteX2" fmla="*/ 2647583 w 5298873"/>
                    <a:gd name="connsiteY2" fmla="*/ 1572599 h 1572599"/>
                    <a:gd name="connsiteX3" fmla="*/ 38507 w 5298873"/>
                    <a:gd name="connsiteY3" fmla="*/ 718148 h 1572599"/>
                    <a:gd name="connsiteX4" fmla="*/ 1194016 w 5298873"/>
                    <a:gd name="connsiteY4" fmla="*/ 0 h 1572599"/>
                    <a:gd name="connsiteX0" fmla="*/ 4147814 w 5298873"/>
                    <a:gd name="connsiteY0" fmla="*/ 139507 h 1572599"/>
                    <a:gd name="connsiteX1" fmla="*/ 5256659 w 5298873"/>
                    <a:gd name="connsiteY1" fmla="*/ 718148 h 1572599"/>
                    <a:gd name="connsiteX2" fmla="*/ 2647583 w 5298873"/>
                    <a:gd name="connsiteY2" fmla="*/ 1572599 h 1572599"/>
                    <a:gd name="connsiteX3" fmla="*/ 38507 w 5298873"/>
                    <a:gd name="connsiteY3" fmla="*/ 718148 h 1572599"/>
                    <a:gd name="connsiteX4" fmla="*/ 1194016 w 5298873"/>
                    <a:gd name="connsiteY4" fmla="*/ 0 h 1572599"/>
                    <a:gd name="connsiteX0" fmla="*/ 4112185 w 5263244"/>
                    <a:gd name="connsiteY0" fmla="*/ 139507 h 1572599"/>
                    <a:gd name="connsiteX1" fmla="*/ 5221030 w 5263244"/>
                    <a:gd name="connsiteY1" fmla="*/ 718148 h 1572599"/>
                    <a:gd name="connsiteX2" fmla="*/ 2611954 w 5263244"/>
                    <a:gd name="connsiteY2" fmla="*/ 1572599 h 1572599"/>
                    <a:gd name="connsiteX3" fmla="*/ 2878 w 5263244"/>
                    <a:gd name="connsiteY3" fmla="*/ 718148 h 1572599"/>
                    <a:gd name="connsiteX4" fmla="*/ 1158387 w 5263244"/>
                    <a:gd name="connsiteY4" fmla="*/ 0 h 1572599"/>
                    <a:gd name="connsiteX0" fmla="*/ 4112185 w 5263244"/>
                    <a:gd name="connsiteY0" fmla="*/ 139507 h 1572599"/>
                    <a:gd name="connsiteX1" fmla="*/ 5221030 w 5263244"/>
                    <a:gd name="connsiteY1" fmla="*/ 718148 h 1572599"/>
                    <a:gd name="connsiteX2" fmla="*/ 2611954 w 5263244"/>
                    <a:gd name="connsiteY2" fmla="*/ 1572599 h 1572599"/>
                    <a:gd name="connsiteX3" fmla="*/ 2878 w 5263244"/>
                    <a:gd name="connsiteY3" fmla="*/ 718148 h 1572599"/>
                    <a:gd name="connsiteX4" fmla="*/ 1158387 w 5263244"/>
                    <a:gd name="connsiteY4" fmla="*/ 0 h 1572599"/>
                    <a:gd name="connsiteX0" fmla="*/ 4112185 w 5223152"/>
                    <a:gd name="connsiteY0" fmla="*/ 139507 h 1572599"/>
                    <a:gd name="connsiteX1" fmla="*/ 5221030 w 5223152"/>
                    <a:gd name="connsiteY1" fmla="*/ 718148 h 1572599"/>
                    <a:gd name="connsiteX2" fmla="*/ 2611954 w 5223152"/>
                    <a:gd name="connsiteY2" fmla="*/ 1572599 h 1572599"/>
                    <a:gd name="connsiteX3" fmla="*/ 2878 w 5223152"/>
                    <a:gd name="connsiteY3" fmla="*/ 718148 h 1572599"/>
                    <a:gd name="connsiteX4" fmla="*/ 1158387 w 5223152"/>
                    <a:gd name="connsiteY4" fmla="*/ 0 h 1572599"/>
                    <a:gd name="connsiteX0" fmla="*/ 4101623 w 5262379"/>
                    <a:gd name="connsiteY0" fmla="*/ 75462 h 1572599"/>
                    <a:gd name="connsiteX1" fmla="*/ 5221030 w 5262379"/>
                    <a:gd name="connsiteY1" fmla="*/ 718148 h 1572599"/>
                    <a:gd name="connsiteX2" fmla="*/ 2611954 w 5262379"/>
                    <a:gd name="connsiteY2" fmla="*/ 1572599 h 1572599"/>
                    <a:gd name="connsiteX3" fmla="*/ 2878 w 5262379"/>
                    <a:gd name="connsiteY3" fmla="*/ 718148 h 1572599"/>
                    <a:gd name="connsiteX4" fmla="*/ 1158387 w 5262379"/>
                    <a:gd name="connsiteY4" fmla="*/ 0 h 1572599"/>
                    <a:gd name="connsiteX0" fmla="*/ 4101623 w 5259200"/>
                    <a:gd name="connsiteY0" fmla="*/ 75462 h 1572599"/>
                    <a:gd name="connsiteX1" fmla="*/ 5221030 w 5259200"/>
                    <a:gd name="connsiteY1" fmla="*/ 718148 h 1572599"/>
                    <a:gd name="connsiteX2" fmla="*/ 2611954 w 5259200"/>
                    <a:gd name="connsiteY2" fmla="*/ 1572599 h 1572599"/>
                    <a:gd name="connsiteX3" fmla="*/ 2878 w 5259200"/>
                    <a:gd name="connsiteY3" fmla="*/ 718148 h 1572599"/>
                    <a:gd name="connsiteX4" fmla="*/ 1158387 w 5259200"/>
                    <a:gd name="connsiteY4" fmla="*/ 0 h 1572599"/>
                    <a:gd name="connsiteX0" fmla="*/ 4101623 w 5224756"/>
                    <a:gd name="connsiteY0" fmla="*/ 75462 h 1572599"/>
                    <a:gd name="connsiteX1" fmla="*/ 5221030 w 5224756"/>
                    <a:gd name="connsiteY1" fmla="*/ 718148 h 1572599"/>
                    <a:gd name="connsiteX2" fmla="*/ 2611954 w 5224756"/>
                    <a:gd name="connsiteY2" fmla="*/ 1572599 h 1572599"/>
                    <a:gd name="connsiteX3" fmla="*/ 2878 w 5224756"/>
                    <a:gd name="connsiteY3" fmla="*/ 718148 h 1572599"/>
                    <a:gd name="connsiteX4" fmla="*/ 1158387 w 5224756"/>
                    <a:gd name="connsiteY4" fmla="*/ 0 h 1572599"/>
                    <a:gd name="connsiteX0" fmla="*/ 4101523 w 5224656"/>
                    <a:gd name="connsiteY0" fmla="*/ 75462 h 1572599"/>
                    <a:gd name="connsiteX1" fmla="*/ 5220930 w 5224656"/>
                    <a:gd name="connsiteY1" fmla="*/ 718148 h 1572599"/>
                    <a:gd name="connsiteX2" fmla="*/ 2611854 w 5224656"/>
                    <a:gd name="connsiteY2" fmla="*/ 1572599 h 1572599"/>
                    <a:gd name="connsiteX3" fmla="*/ 2778 w 5224656"/>
                    <a:gd name="connsiteY3" fmla="*/ 718148 h 1572599"/>
                    <a:gd name="connsiteX4" fmla="*/ 1158287 w 5224656"/>
                    <a:gd name="connsiteY4" fmla="*/ 0 h 1572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4656" h="1572599">
                      <a:moveTo>
                        <a:pt x="4101523" y="75462"/>
                      </a:moveTo>
                      <a:cubicBezTo>
                        <a:pt x="4437829" y="118995"/>
                        <a:pt x="5139996" y="317331"/>
                        <a:pt x="5220930" y="718148"/>
                      </a:cubicBezTo>
                      <a:cubicBezTo>
                        <a:pt x="5301864" y="1118965"/>
                        <a:pt x="4052807" y="1572599"/>
                        <a:pt x="2611854" y="1572599"/>
                      </a:cubicBezTo>
                      <a:cubicBezTo>
                        <a:pt x="1170901" y="1572599"/>
                        <a:pt x="58844" y="1127725"/>
                        <a:pt x="2778" y="718148"/>
                      </a:cubicBezTo>
                      <a:cubicBezTo>
                        <a:pt x="-53288" y="308571"/>
                        <a:pt x="753402" y="94707"/>
                        <a:pt x="1158287" y="0"/>
                      </a:cubicBez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41BD43A-DA74-4005-9A97-C3012B2AED39}"/>
                  </a:ext>
                </a:extLst>
              </p:cNvPr>
              <p:cNvGrpSpPr/>
              <p:nvPr/>
            </p:nvGrpSpPr>
            <p:grpSpPr>
              <a:xfrm>
                <a:off x="8196694" y="1139747"/>
                <a:ext cx="503002" cy="503824"/>
                <a:chOff x="7984841" y="884576"/>
                <a:chExt cx="607144" cy="608136"/>
              </a:xfrm>
              <a:solidFill>
                <a:srgbClr val="F3F3F3"/>
              </a:solidFill>
            </p:grpSpPr>
            <p:sp>
              <p:nvSpPr>
                <p:cNvPr id="77" name="Pentagon 76">
                  <a:extLst>
                    <a:ext uri="{FF2B5EF4-FFF2-40B4-BE49-F238E27FC236}">
                      <a16:creationId xmlns:a16="http://schemas.microsoft.com/office/drawing/2014/main" id="{DDD60A3E-A3A6-4D97-B6A0-DB3ED1CF55FA}"/>
                    </a:ext>
                  </a:extLst>
                </p:cNvPr>
                <p:cNvSpPr/>
                <p:nvPr/>
              </p:nvSpPr>
              <p:spPr bwMode="auto">
                <a:xfrm>
                  <a:off x="8032201" y="974255"/>
                  <a:ext cx="507642" cy="437611"/>
                </a:xfrm>
                <a:prstGeom prst="pentagon">
                  <a:avLst/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A98BB44F-CE1B-4814-8A9D-23198F2C9325}"/>
                    </a:ext>
                  </a:extLst>
                </p:cNvPr>
                <p:cNvSpPr/>
                <p:nvPr/>
              </p:nvSpPr>
              <p:spPr bwMode="auto">
                <a:xfrm>
                  <a:off x="8197252" y="884576"/>
                  <a:ext cx="179358" cy="179358"/>
                </a:xfrm>
                <a:prstGeom prst="ellipse">
                  <a:avLst/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03A3190-07D2-46C1-B563-DDF24917B68F}"/>
                    </a:ext>
                  </a:extLst>
                </p:cNvPr>
                <p:cNvSpPr/>
                <p:nvPr/>
              </p:nvSpPr>
              <p:spPr bwMode="auto">
                <a:xfrm>
                  <a:off x="7984841" y="1043891"/>
                  <a:ext cx="179358" cy="179358"/>
                </a:xfrm>
                <a:prstGeom prst="ellipse">
                  <a:avLst/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14F74F2-03E0-4245-8271-87D1971D4070}"/>
                    </a:ext>
                  </a:extLst>
                </p:cNvPr>
                <p:cNvSpPr/>
                <p:nvPr/>
              </p:nvSpPr>
              <p:spPr bwMode="auto">
                <a:xfrm>
                  <a:off x="8057090" y="1313354"/>
                  <a:ext cx="179358" cy="179358"/>
                </a:xfrm>
                <a:prstGeom prst="ellipse">
                  <a:avLst/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F6E5869-6FB5-47CA-B5B8-0E9CC29D43DD}"/>
                    </a:ext>
                  </a:extLst>
                </p:cNvPr>
                <p:cNvSpPr/>
                <p:nvPr/>
              </p:nvSpPr>
              <p:spPr bwMode="auto">
                <a:xfrm>
                  <a:off x="8342912" y="1313354"/>
                  <a:ext cx="179358" cy="179358"/>
                </a:xfrm>
                <a:prstGeom prst="ellipse">
                  <a:avLst/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8087A138-B7F6-46E8-8884-59B057DC1813}"/>
                    </a:ext>
                  </a:extLst>
                </p:cNvPr>
                <p:cNvSpPr/>
                <p:nvPr/>
              </p:nvSpPr>
              <p:spPr bwMode="auto">
                <a:xfrm>
                  <a:off x="8412627" y="1043891"/>
                  <a:ext cx="179358" cy="179358"/>
                </a:xfrm>
                <a:prstGeom prst="ellipse">
                  <a:avLst/>
                </a:pr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80EE140-11BD-42C6-B1B8-D52D2AEE3ADB}"/>
                  </a:ext>
                </a:extLst>
              </p:cNvPr>
              <p:cNvGrpSpPr/>
              <p:nvPr/>
            </p:nvGrpSpPr>
            <p:grpSpPr>
              <a:xfrm>
                <a:off x="11321942" y="1687719"/>
                <a:ext cx="477594" cy="479676"/>
                <a:chOff x="5279190" y="5401430"/>
                <a:chExt cx="1101836" cy="1106637"/>
              </a:xfrm>
            </p:grpSpPr>
            <p:sp>
              <p:nvSpPr>
                <p:cNvPr id="84" name="Freeform: Shape 815">
                  <a:extLst>
                    <a:ext uri="{FF2B5EF4-FFF2-40B4-BE49-F238E27FC236}">
                      <a16:creationId xmlns:a16="http://schemas.microsoft.com/office/drawing/2014/main" id="{EE3979D6-4DE2-4203-A83F-7CA8209DD2A5}"/>
                    </a:ext>
                  </a:extLst>
                </p:cNvPr>
                <p:cNvSpPr/>
                <p:nvPr/>
              </p:nvSpPr>
              <p:spPr bwMode="auto">
                <a:xfrm>
                  <a:off x="5708249" y="6208019"/>
                  <a:ext cx="122821" cy="122820"/>
                </a:xfrm>
                <a:custGeom>
                  <a:avLst/>
                  <a:gdLst>
                    <a:gd name="connsiteX0" fmla="*/ 0 w 122821"/>
                    <a:gd name="connsiteY0" fmla="*/ 0 h 122820"/>
                    <a:gd name="connsiteX1" fmla="*/ 122821 w 122821"/>
                    <a:gd name="connsiteY1" fmla="*/ 0 h 122820"/>
                    <a:gd name="connsiteX2" fmla="*/ 122821 w 122821"/>
                    <a:gd name="connsiteY2" fmla="*/ 122820 h 122820"/>
                    <a:gd name="connsiteX3" fmla="*/ 0 w 122821"/>
                    <a:gd name="connsiteY3" fmla="*/ 122820 h 122820"/>
                    <a:gd name="connsiteX4" fmla="*/ 0 w 122821"/>
                    <a:gd name="connsiteY4" fmla="*/ 0 h 122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821" h="122820">
                      <a:moveTo>
                        <a:pt x="0" y="0"/>
                      </a:moveTo>
                      <a:lnTo>
                        <a:pt x="122821" y="0"/>
                      </a:lnTo>
                      <a:lnTo>
                        <a:pt x="122821" y="122820"/>
                      </a:lnTo>
                      <a:lnTo>
                        <a:pt x="0" y="1228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5" name="Freeform: Shape 816">
                  <a:extLst>
                    <a:ext uri="{FF2B5EF4-FFF2-40B4-BE49-F238E27FC236}">
                      <a16:creationId xmlns:a16="http://schemas.microsoft.com/office/drawing/2014/main" id="{C10AF825-E7FB-4863-80E2-31C0CB318A72}"/>
                    </a:ext>
                  </a:extLst>
                </p:cNvPr>
                <p:cNvSpPr/>
                <p:nvPr/>
              </p:nvSpPr>
              <p:spPr bwMode="auto">
                <a:xfrm>
                  <a:off x="5921817" y="6208019"/>
                  <a:ext cx="122821" cy="122820"/>
                </a:xfrm>
                <a:custGeom>
                  <a:avLst/>
                  <a:gdLst>
                    <a:gd name="connsiteX0" fmla="*/ 0 w 122821"/>
                    <a:gd name="connsiteY0" fmla="*/ 0 h 122820"/>
                    <a:gd name="connsiteX1" fmla="*/ 122821 w 122821"/>
                    <a:gd name="connsiteY1" fmla="*/ 0 h 122820"/>
                    <a:gd name="connsiteX2" fmla="*/ 122821 w 122821"/>
                    <a:gd name="connsiteY2" fmla="*/ 122820 h 122820"/>
                    <a:gd name="connsiteX3" fmla="*/ 0 w 122821"/>
                    <a:gd name="connsiteY3" fmla="*/ 122820 h 122820"/>
                    <a:gd name="connsiteX4" fmla="*/ 0 w 122821"/>
                    <a:gd name="connsiteY4" fmla="*/ 0 h 122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821" h="122820">
                      <a:moveTo>
                        <a:pt x="0" y="0"/>
                      </a:moveTo>
                      <a:lnTo>
                        <a:pt x="122821" y="0"/>
                      </a:lnTo>
                      <a:lnTo>
                        <a:pt x="122821" y="122820"/>
                      </a:lnTo>
                      <a:lnTo>
                        <a:pt x="0" y="1228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Freeform: Shape 817">
                  <a:extLst>
                    <a:ext uri="{FF2B5EF4-FFF2-40B4-BE49-F238E27FC236}">
                      <a16:creationId xmlns:a16="http://schemas.microsoft.com/office/drawing/2014/main" id="{6F0819C3-994D-4AD0-B4BC-6C26C7541EB3}"/>
                    </a:ext>
                  </a:extLst>
                </p:cNvPr>
                <p:cNvSpPr/>
                <p:nvPr/>
              </p:nvSpPr>
              <p:spPr bwMode="auto">
                <a:xfrm>
                  <a:off x="6135385" y="6208019"/>
                  <a:ext cx="122821" cy="122820"/>
                </a:xfrm>
                <a:custGeom>
                  <a:avLst/>
                  <a:gdLst>
                    <a:gd name="connsiteX0" fmla="*/ 0 w 122821"/>
                    <a:gd name="connsiteY0" fmla="*/ 0 h 122820"/>
                    <a:gd name="connsiteX1" fmla="*/ 122821 w 122821"/>
                    <a:gd name="connsiteY1" fmla="*/ 0 h 122820"/>
                    <a:gd name="connsiteX2" fmla="*/ 122821 w 122821"/>
                    <a:gd name="connsiteY2" fmla="*/ 122820 h 122820"/>
                    <a:gd name="connsiteX3" fmla="*/ 0 w 122821"/>
                    <a:gd name="connsiteY3" fmla="*/ 122820 h 122820"/>
                    <a:gd name="connsiteX4" fmla="*/ 0 w 122821"/>
                    <a:gd name="connsiteY4" fmla="*/ 0 h 122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821" h="122820">
                      <a:moveTo>
                        <a:pt x="0" y="0"/>
                      </a:moveTo>
                      <a:lnTo>
                        <a:pt x="122821" y="0"/>
                      </a:lnTo>
                      <a:lnTo>
                        <a:pt x="122821" y="122820"/>
                      </a:lnTo>
                      <a:lnTo>
                        <a:pt x="0" y="1228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Freeform: Shape 818">
                  <a:extLst>
                    <a:ext uri="{FF2B5EF4-FFF2-40B4-BE49-F238E27FC236}">
                      <a16:creationId xmlns:a16="http://schemas.microsoft.com/office/drawing/2014/main" id="{E11BB33E-DBB0-4812-BCD1-218013BCDFBB}"/>
                    </a:ext>
                  </a:extLst>
                </p:cNvPr>
                <p:cNvSpPr/>
                <p:nvPr/>
              </p:nvSpPr>
              <p:spPr bwMode="auto">
                <a:xfrm>
                  <a:off x="5279191" y="5499596"/>
                  <a:ext cx="1101835" cy="1008471"/>
                </a:xfrm>
                <a:custGeom>
                  <a:avLst/>
                  <a:gdLst>
                    <a:gd name="connsiteX0" fmla="*/ 245153 w 1101835"/>
                    <a:gd name="connsiteY0" fmla="*/ 0 h 1098248"/>
                    <a:gd name="connsiteX1" fmla="*/ 489041 w 1101835"/>
                    <a:gd name="connsiteY1" fmla="*/ 89777 h 1098248"/>
                    <a:gd name="connsiteX2" fmla="*/ 490307 w 1101835"/>
                    <a:gd name="connsiteY2" fmla="*/ 641334 h 1098248"/>
                    <a:gd name="connsiteX3" fmla="*/ 796071 w 1101835"/>
                    <a:gd name="connsiteY3" fmla="*/ 374222 h 1098248"/>
                    <a:gd name="connsiteX4" fmla="*/ 796071 w 1101835"/>
                    <a:gd name="connsiteY4" fmla="*/ 641334 h 1098248"/>
                    <a:gd name="connsiteX5" fmla="*/ 1101835 w 1101835"/>
                    <a:gd name="connsiteY5" fmla="*/ 374222 h 1098248"/>
                    <a:gd name="connsiteX6" fmla="*/ 1101835 w 1101835"/>
                    <a:gd name="connsiteY6" fmla="*/ 1098248 h 1098248"/>
                    <a:gd name="connsiteX7" fmla="*/ 0 w 1101835"/>
                    <a:gd name="connsiteY7" fmla="*/ 1098248 h 1098248"/>
                    <a:gd name="connsiteX8" fmla="*/ 1265 w 1101835"/>
                    <a:gd name="connsiteY8" fmla="*/ 89777 h 1098248"/>
                    <a:gd name="connsiteX9" fmla="*/ 245153 w 1101835"/>
                    <a:gd name="connsiteY9" fmla="*/ 0 h 1098248"/>
                    <a:gd name="connsiteX0" fmla="*/ 245153 w 1101835"/>
                    <a:gd name="connsiteY0" fmla="*/ 0 h 1098248"/>
                    <a:gd name="connsiteX1" fmla="*/ 489041 w 1101835"/>
                    <a:gd name="connsiteY1" fmla="*/ 89777 h 1098248"/>
                    <a:gd name="connsiteX2" fmla="*/ 490307 w 1101835"/>
                    <a:gd name="connsiteY2" fmla="*/ 641334 h 1098248"/>
                    <a:gd name="connsiteX3" fmla="*/ 796071 w 1101835"/>
                    <a:gd name="connsiteY3" fmla="*/ 374222 h 1098248"/>
                    <a:gd name="connsiteX4" fmla="*/ 796071 w 1101835"/>
                    <a:gd name="connsiteY4" fmla="*/ 641334 h 1098248"/>
                    <a:gd name="connsiteX5" fmla="*/ 1101835 w 1101835"/>
                    <a:gd name="connsiteY5" fmla="*/ 374222 h 1098248"/>
                    <a:gd name="connsiteX6" fmla="*/ 1101835 w 1101835"/>
                    <a:gd name="connsiteY6" fmla="*/ 1098248 h 1098248"/>
                    <a:gd name="connsiteX7" fmla="*/ 0 w 1101835"/>
                    <a:gd name="connsiteY7" fmla="*/ 1098248 h 1098248"/>
                    <a:gd name="connsiteX8" fmla="*/ 1265 w 1101835"/>
                    <a:gd name="connsiteY8" fmla="*/ 89777 h 1098248"/>
                    <a:gd name="connsiteX9" fmla="*/ 336593 w 1101835"/>
                    <a:gd name="connsiteY9" fmla="*/ 91440 h 1098248"/>
                    <a:gd name="connsiteX0" fmla="*/ 245153 w 1101835"/>
                    <a:gd name="connsiteY0" fmla="*/ 0 h 1098248"/>
                    <a:gd name="connsiteX1" fmla="*/ 489041 w 1101835"/>
                    <a:gd name="connsiteY1" fmla="*/ 89777 h 1098248"/>
                    <a:gd name="connsiteX2" fmla="*/ 490307 w 1101835"/>
                    <a:gd name="connsiteY2" fmla="*/ 641334 h 1098248"/>
                    <a:gd name="connsiteX3" fmla="*/ 796071 w 1101835"/>
                    <a:gd name="connsiteY3" fmla="*/ 374222 h 1098248"/>
                    <a:gd name="connsiteX4" fmla="*/ 796071 w 1101835"/>
                    <a:gd name="connsiteY4" fmla="*/ 641334 h 1098248"/>
                    <a:gd name="connsiteX5" fmla="*/ 1101835 w 1101835"/>
                    <a:gd name="connsiteY5" fmla="*/ 374222 h 1098248"/>
                    <a:gd name="connsiteX6" fmla="*/ 1101835 w 1101835"/>
                    <a:gd name="connsiteY6" fmla="*/ 1098248 h 1098248"/>
                    <a:gd name="connsiteX7" fmla="*/ 0 w 1101835"/>
                    <a:gd name="connsiteY7" fmla="*/ 1098248 h 1098248"/>
                    <a:gd name="connsiteX8" fmla="*/ 1265 w 1101835"/>
                    <a:gd name="connsiteY8" fmla="*/ 89777 h 1098248"/>
                    <a:gd name="connsiteX0" fmla="*/ 489041 w 1101835"/>
                    <a:gd name="connsiteY0" fmla="*/ 0 h 1008471"/>
                    <a:gd name="connsiteX1" fmla="*/ 490307 w 1101835"/>
                    <a:gd name="connsiteY1" fmla="*/ 551557 h 1008471"/>
                    <a:gd name="connsiteX2" fmla="*/ 796071 w 1101835"/>
                    <a:gd name="connsiteY2" fmla="*/ 284445 h 1008471"/>
                    <a:gd name="connsiteX3" fmla="*/ 796071 w 1101835"/>
                    <a:gd name="connsiteY3" fmla="*/ 551557 h 1008471"/>
                    <a:gd name="connsiteX4" fmla="*/ 1101835 w 1101835"/>
                    <a:gd name="connsiteY4" fmla="*/ 284445 h 1008471"/>
                    <a:gd name="connsiteX5" fmla="*/ 1101835 w 1101835"/>
                    <a:gd name="connsiteY5" fmla="*/ 1008471 h 1008471"/>
                    <a:gd name="connsiteX6" fmla="*/ 0 w 1101835"/>
                    <a:gd name="connsiteY6" fmla="*/ 1008471 h 1008471"/>
                    <a:gd name="connsiteX7" fmla="*/ 1265 w 1101835"/>
                    <a:gd name="connsiteY7" fmla="*/ 0 h 1008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1835" h="1008471">
                      <a:moveTo>
                        <a:pt x="489041" y="0"/>
                      </a:moveTo>
                      <a:lnTo>
                        <a:pt x="490307" y="551557"/>
                      </a:lnTo>
                      <a:lnTo>
                        <a:pt x="796071" y="284445"/>
                      </a:lnTo>
                      <a:lnTo>
                        <a:pt x="796071" y="551557"/>
                      </a:lnTo>
                      <a:lnTo>
                        <a:pt x="1101835" y="284445"/>
                      </a:lnTo>
                      <a:lnTo>
                        <a:pt x="1101835" y="1008471"/>
                      </a:lnTo>
                      <a:lnTo>
                        <a:pt x="0" y="1008471"/>
                      </a:lnTo>
                      <a:cubicBezTo>
                        <a:pt x="422" y="672314"/>
                        <a:pt x="843" y="336157"/>
                        <a:pt x="1265" y="0"/>
                      </a:cubicBez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 useBgFill="1">
              <p:nvSpPr>
                <p:cNvPr id="88" name="Freeform: Shape 819">
                  <a:extLst>
                    <a:ext uri="{FF2B5EF4-FFF2-40B4-BE49-F238E27FC236}">
                      <a16:creationId xmlns:a16="http://schemas.microsoft.com/office/drawing/2014/main" id="{B727EA11-49B6-42BC-B7C6-3B9A7018BD40}"/>
                    </a:ext>
                  </a:extLst>
                </p:cNvPr>
                <p:cNvSpPr/>
                <p:nvPr/>
              </p:nvSpPr>
              <p:spPr bwMode="auto">
                <a:xfrm>
                  <a:off x="5279190" y="5401430"/>
                  <a:ext cx="488333" cy="201776"/>
                </a:xfrm>
                <a:custGeom>
                  <a:avLst/>
                  <a:gdLst>
                    <a:gd name="connsiteX0" fmla="*/ 246301 w 492602"/>
                    <a:gd name="connsiteY0" fmla="*/ 0 h 201776"/>
                    <a:gd name="connsiteX1" fmla="*/ 492602 w 492602"/>
                    <a:gd name="connsiteY1" fmla="*/ 100888 h 201776"/>
                    <a:gd name="connsiteX2" fmla="*/ 246301 w 492602"/>
                    <a:gd name="connsiteY2" fmla="*/ 201776 h 201776"/>
                    <a:gd name="connsiteX3" fmla="*/ 0 w 492602"/>
                    <a:gd name="connsiteY3" fmla="*/ 100888 h 201776"/>
                    <a:gd name="connsiteX4" fmla="*/ 246301 w 492602"/>
                    <a:gd name="connsiteY4" fmla="*/ 0 h 20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602" h="201776">
                      <a:moveTo>
                        <a:pt x="246301" y="0"/>
                      </a:moveTo>
                      <a:cubicBezTo>
                        <a:pt x="382329" y="0"/>
                        <a:pt x="492602" y="45169"/>
                        <a:pt x="492602" y="100888"/>
                      </a:cubicBezTo>
                      <a:cubicBezTo>
                        <a:pt x="492602" y="156607"/>
                        <a:pt x="382329" y="201776"/>
                        <a:pt x="246301" y="201776"/>
                      </a:cubicBezTo>
                      <a:cubicBezTo>
                        <a:pt x="110273" y="201776"/>
                        <a:pt x="0" y="156607"/>
                        <a:pt x="0" y="100888"/>
                      </a:cubicBezTo>
                      <a:cubicBezTo>
                        <a:pt x="0" y="45169"/>
                        <a:pt x="110273" y="0"/>
                        <a:pt x="246301" y="0"/>
                      </a:cubicBezTo>
                      <a:close/>
                    </a:path>
                  </a:pathLst>
                </a:custGeom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b="1" dirty="0">
                    <a:solidFill>
                      <a:schemeClr val="tx1"/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568D2A7-F15A-4CAF-82B8-39C43CE11C92}"/>
                </a:ext>
              </a:extLst>
            </p:cNvPr>
            <p:cNvGrpSpPr/>
            <p:nvPr/>
          </p:nvGrpSpPr>
          <p:grpSpPr>
            <a:xfrm>
              <a:off x="10051789" y="4069409"/>
              <a:ext cx="460017" cy="387996"/>
              <a:chOff x="5818113" y="2550840"/>
              <a:chExt cx="529278" cy="431824"/>
            </a:xfrm>
          </p:grpSpPr>
          <p:sp>
            <p:nvSpPr>
              <p:cNvPr id="89" name="Diamond 88">
                <a:extLst>
                  <a:ext uri="{FF2B5EF4-FFF2-40B4-BE49-F238E27FC236}">
                    <a16:creationId xmlns:a16="http://schemas.microsoft.com/office/drawing/2014/main" id="{B5EDBE70-7E26-42CC-B8DD-1B6C5B6ED7BF}"/>
                  </a:ext>
                </a:extLst>
              </p:cNvPr>
              <p:cNvSpPr/>
              <p:nvPr/>
            </p:nvSpPr>
            <p:spPr bwMode="auto">
              <a:xfrm>
                <a:off x="5818113" y="2550840"/>
                <a:ext cx="529278" cy="274527"/>
              </a:xfrm>
              <a:prstGeom prst="diamond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: Shape 52">
                <a:extLst>
                  <a:ext uri="{FF2B5EF4-FFF2-40B4-BE49-F238E27FC236}">
                    <a16:creationId xmlns:a16="http://schemas.microsoft.com/office/drawing/2014/main" id="{9A8D0BD5-906F-492E-91A7-152A3FA89A6B}"/>
                  </a:ext>
                </a:extLst>
              </p:cNvPr>
              <p:cNvSpPr/>
              <p:nvPr/>
            </p:nvSpPr>
            <p:spPr bwMode="auto">
              <a:xfrm>
                <a:off x="5818113" y="2797200"/>
                <a:ext cx="529278" cy="185464"/>
              </a:xfrm>
              <a:custGeom>
                <a:avLst/>
                <a:gdLst>
                  <a:gd name="connsiteX0" fmla="*/ 92930 w 529278"/>
                  <a:gd name="connsiteY0" fmla="*/ 0 h 185464"/>
                  <a:gd name="connsiteX1" fmla="*/ 264639 w 529278"/>
                  <a:gd name="connsiteY1" fmla="*/ 89062 h 185464"/>
                  <a:gd name="connsiteX2" fmla="*/ 436348 w 529278"/>
                  <a:gd name="connsiteY2" fmla="*/ 0 h 185464"/>
                  <a:gd name="connsiteX3" fmla="*/ 529278 w 529278"/>
                  <a:gd name="connsiteY3" fmla="*/ 48201 h 185464"/>
                  <a:gd name="connsiteX4" fmla="*/ 264639 w 529278"/>
                  <a:gd name="connsiteY4" fmla="*/ 185464 h 185464"/>
                  <a:gd name="connsiteX5" fmla="*/ 0 w 529278"/>
                  <a:gd name="connsiteY5" fmla="*/ 48201 h 185464"/>
                  <a:gd name="connsiteX6" fmla="*/ 92930 w 529278"/>
                  <a:gd name="connsiteY6" fmla="*/ 0 h 185464"/>
                  <a:gd name="connsiteX0" fmla="*/ 264639 w 529278"/>
                  <a:gd name="connsiteY0" fmla="*/ 89062 h 185464"/>
                  <a:gd name="connsiteX1" fmla="*/ 436348 w 529278"/>
                  <a:gd name="connsiteY1" fmla="*/ 0 h 185464"/>
                  <a:gd name="connsiteX2" fmla="*/ 529278 w 529278"/>
                  <a:gd name="connsiteY2" fmla="*/ 48201 h 185464"/>
                  <a:gd name="connsiteX3" fmla="*/ 264639 w 529278"/>
                  <a:gd name="connsiteY3" fmla="*/ 185464 h 185464"/>
                  <a:gd name="connsiteX4" fmla="*/ 0 w 529278"/>
                  <a:gd name="connsiteY4" fmla="*/ 48201 h 185464"/>
                  <a:gd name="connsiteX5" fmla="*/ 92930 w 529278"/>
                  <a:gd name="connsiteY5" fmla="*/ 0 h 185464"/>
                  <a:gd name="connsiteX6" fmla="*/ 356079 w 529278"/>
                  <a:gd name="connsiteY6" fmla="*/ 180502 h 185464"/>
                  <a:gd name="connsiteX0" fmla="*/ 264639 w 529278"/>
                  <a:gd name="connsiteY0" fmla="*/ 89062 h 185464"/>
                  <a:gd name="connsiteX1" fmla="*/ 436348 w 529278"/>
                  <a:gd name="connsiteY1" fmla="*/ 0 h 185464"/>
                  <a:gd name="connsiteX2" fmla="*/ 529278 w 529278"/>
                  <a:gd name="connsiteY2" fmla="*/ 48201 h 185464"/>
                  <a:gd name="connsiteX3" fmla="*/ 264639 w 529278"/>
                  <a:gd name="connsiteY3" fmla="*/ 185464 h 185464"/>
                  <a:gd name="connsiteX4" fmla="*/ 0 w 529278"/>
                  <a:gd name="connsiteY4" fmla="*/ 48201 h 185464"/>
                  <a:gd name="connsiteX5" fmla="*/ 92930 w 529278"/>
                  <a:gd name="connsiteY5" fmla="*/ 0 h 185464"/>
                  <a:gd name="connsiteX0" fmla="*/ 436348 w 529278"/>
                  <a:gd name="connsiteY0" fmla="*/ 0 h 185464"/>
                  <a:gd name="connsiteX1" fmla="*/ 529278 w 529278"/>
                  <a:gd name="connsiteY1" fmla="*/ 48201 h 185464"/>
                  <a:gd name="connsiteX2" fmla="*/ 264639 w 529278"/>
                  <a:gd name="connsiteY2" fmla="*/ 185464 h 185464"/>
                  <a:gd name="connsiteX3" fmla="*/ 0 w 529278"/>
                  <a:gd name="connsiteY3" fmla="*/ 48201 h 185464"/>
                  <a:gd name="connsiteX4" fmla="*/ 92930 w 529278"/>
                  <a:gd name="connsiteY4" fmla="*/ 0 h 18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278" h="185464">
                    <a:moveTo>
                      <a:pt x="436348" y="0"/>
                    </a:moveTo>
                    <a:lnTo>
                      <a:pt x="529278" y="48201"/>
                    </a:lnTo>
                    <a:lnTo>
                      <a:pt x="264639" y="185464"/>
                    </a:lnTo>
                    <a:lnTo>
                      <a:pt x="0" y="48201"/>
                    </a:lnTo>
                    <a:lnTo>
                      <a:pt x="9293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22858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">
                                          <p:cBhvr additive="base">
                                            <p:cTn id="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">
                                          <p:cBhvr additive="base">
                                            <p:cTn id="8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32" y="339829"/>
            <a:ext cx="5605248" cy="899537"/>
          </a:xfrm>
        </p:spPr>
        <p:txBody>
          <a:bodyPr/>
          <a:lstStyle/>
          <a:p>
            <a:r>
              <a:rPr lang="en-US" dirty="0"/>
              <a:t>Ideal for gaming and ecommerce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70067" y="1494685"/>
            <a:ext cx="5605248" cy="253232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Maintain service quality during high-traffic periods requiring massive scale and performance.</a:t>
            </a:r>
          </a:p>
          <a:p>
            <a:pPr marL="285695" lvl="1" indent="-285695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Instant, elastic scaling handles traffic bursts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Uninterrupted global user experience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Low-latency data access and processing for large and changing user bases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High availability across multiple data centers</a:t>
            </a:r>
          </a:p>
        </p:txBody>
      </p:sp>
      <p:pic>
        <p:nvPicPr>
          <p:cNvPr id="15" name="Picture 2" descr="Image result for xbox live logo 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89074" y="6056291"/>
            <a:ext cx="1697140" cy="40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ile:Domino's stacked.svg">
            <a:extLst>
              <a:ext uri="{FF2B5EF4-FFF2-40B4-BE49-F238E27FC236}">
                <a16:creationId xmlns:a16="http://schemas.microsoft.com/office/drawing/2014/main" id="{B41B5B2F-FDD5-48A9-9A9D-995381ADA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6909" y="5907037"/>
            <a:ext cx="697505" cy="7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ages.pocketgamer.co.uk/sm/2016/3/66000/original.png">
            <a:extLst>
              <a:ext uri="{FF2B5EF4-FFF2-40B4-BE49-F238E27FC236}">
                <a16:creationId xmlns:a16="http://schemas.microsoft.com/office/drawing/2014/main" id="{2ABA16EE-FCDC-4C52-9FD4-0E1996C9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065" y="6056291"/>
            <a:ext cx="1736002" cy="40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vignette.wikia.nocookie.net/logopedia/images/3/3c/Jet_logo.svg/revision/latest/scale-to-width-down/640?cb=20151210230924">
            <a:extLst>
              <a:ext uri="{FF2B5EF4-FFF2-40B4-BE49-F238E27FC236}">
                <a16:creationId xmlns:a16="http://schemas.microsoft.com/office/drawing/2014/main" id="{65AD9571-2BCA-416D-9570-380AFA21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8719" y="6099630"/>
            <a:ext cx="784805" cy="3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320160" y="1178847"/>
            <a:ext cx="5066489" cy="3419475"/>
            <a:chOff x="6320191" y="1178527"/>
            <a:chExt cx="5067208" cy="341996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2C561C-B19D-4C39-B2EB-F95246769E5E}"/>
                </a:ext>
              </a:extLst>
            </p:cNvPr>
            <p:cNvCxnSpPr>
              <a:cxnSpLocks/>
            </p:cNvCxnSpPr>
            <p:nvPr/>
          </p:nvCxnSpPr>
          <p:spPr>
            <a:xfrm>
              <a:off x="6639638" y="2704611"/>
              <a:ext cx="332045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26746D-45F9-48A1-B6BC-090DEFD5A595}"/>
                </a:ext>
              </a:extLst>
            </p:cNvPr>
            <p:cNvCxnSpPr>
              <a:cxnSpLocks/>
            </p:cNvCxnSpPr>
            <p:nvPr/>
          </p:nvCxnSpPr>
          <p:spPr>
            <a:xfrm>
              <a:off x="7528623" y="2704611"/>
              <a:ext cx="332045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784717-A40B-4021-B8FD-B25FCAC505B0}"/>
                </a:ext>
              </a:extLst>
            </p:cNvPr>
            <p:cNvCxnSpPr>
              <a:cxnSpLocks/>
            </p:cNvCxnSpPr>
            <p:nvPr/>
          </p:nvCxnSpPr>
          <p:spPr>
            <a:xfrm>
              <a:off x="8554033" y="2704611"/>
              <a:ext cx="401775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9001DB-7BA4-4AE3-9F8D-3A98D4246AD6}"/>
                </a:ext>
              </a:extLst>
            </p:cNvPr>
            <p:cNvCxnSpPr>
              <a:cxnSpLocks/>
            </p:cNvCxnSpPr>
            <p:nvPr/>
          </p:nvCxnSpPr>
          <p:spPr>
            <a:xfrm>
              <a:off x="9849794" y="2704611"/>
              <a:ext cx="401775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C0194B-725F-4BD6-B473-EFC283CABA00}"/>
                </a:ext>
              </a:extLst>
            </p:cNvPr>
            <p:cNvSpPr txBox="1"/>
            <p:nvPr/>
          </p:nvSpPr>
          <p:spPr>
            <a:xfrm>
              <a:off x="7610837" y="2924347"/>
              <a:ext cx="1100103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API Apps (Game backend)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496006-E099-42EF-A55A-C65B88ACC10F}"/>
                </a:ext>
              </a:extLst>
            </p:cNvPr>
            <p:cNvSpPr txBox="1"/>
            <p:nvPr/>
          </p:nvSpPr>
          <p:spPr>
            <a:xfrm>
              <a:off x="8788468" y="2924347"/>
              <a:ext cx="1166914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Cosmos DB (Game database)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365542-AC73-4F4B-9BFD-37D5EDA7F120}"/>
                </a:ext>
              </a:extLst>
            </p:cNvPr>
            <p:cNvSpPr txBox="1"/>
            <p:nvPr/>
          </p:nvSpPr>
          <p:spPr>
            <a:xfrm>
              <a:off x="10093674" y="2924347"/>
              <a:ext cx="1166914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HDInsight (Game analytics)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C45DBE-B609-48DD-B618-A39D61EA92CE}"/>
                </a:ext>
              </a:extLst>
            </p:cNvPr>
            <p:cNvSpPr txBox="1"/>
            <p:nvPr/>
          </p:nvSpPr>
          <p:spPr>
            <a:xfrm>
              <a:off x="9966863" y="4215492"/>
              <a:ext cx="1420536" cy="382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Notification Hub (Push notifications)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43AEFE-C367-4F4E-A69B-DE43B76FADD4}"/>
                </a:ext>
              </a:extLst>
            </p:cNvPr>
            <p:cNvSpPr txBox="1"/>
            <p:nvPr/>
          </p:nvSpPr>
          <p:spPr>
            <a:xfrm>
              <a:off x="8836749" y="4215492"/>
              <a:ext cx="1089242" cy="24147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874AF89-7E20-47B3-8E82-3238E629FD45}"/>
                </a:ext>
              </a:extLst>
            </p:cNvPr>
            <p:cNvCxnSpPr>
              <a:cxnSpLocks/>
            </p:cNvCxnSpPr>
            <p:nvPr/>
          </p:nvCxnSpPr>
          <p:spPr>
            <a:xfrm>
              <a:off x="9849794" y="3953746"/>
              <a:ext cx="401775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A7D08C-C334-47BB-9570-94FA64C97FCA}"/>
                </a:ext>
              </a:extLst>
            </p:cNvPr>
            <p:cNvCxnSpPr>
              <a:cxnSpLocks/>
            </p:cNvCxnSpPr>
            <p:nvPr/>
          </p:nvCxnSpPr>
          <p:spPr>
            <a:xfrm>
              <a:off x="9381370" y="3376687"/>
              <a:ext cx="0" cy="261746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B8389B-F92A-474E-86C3-4468D5DD9239}"/>
                </a:ext>
              </a:extLst>
            </p:cNvPr>
            <p:cNvCxnSpPr>
              <a:cxnSpLocks/>
            </p:cNvCxnSpPr>
            <p:nvPr/>
          </p:nvCxnSpPr>
          <p:spPr>
            <a:xfrm>
              <a:off x="9849794" y="1450033"/>
              <a:ext cx="401775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A8AD75A0-90A7-4CC3-BE2D-D095F53D34CB}"/>
                </a:ext>
              </a:extLst>
            </p:cNvPr>
            <p:cNvCxnSpPr/>
            <p:nvPr/>
          </p:nvCxnSpPr>
          <p:spPr>
            <a:xfrm rot="5400000" flipH="1" flipV="1">
              <a:off x="8065013" y="1525579"/>
              <a:ext cx="971550" cy="739558"/>
            </a:xfrm>
            <a:prstGeom prst="bentConnector3">
              <a:avLst>
                <a:gd name="adj1" fmla="val 99300"/>
              </a:avLst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AB3146-A569-45AA-B0A2-19B38BA1D8DB}"/>
                </a:ext>
              </a:extLst>
            </p:cNvPr>
            <p:cNvGrpSpPr/>
            <p:nvPr/>
          </p:nvGrpSpPr>
          <p:grpSpPr>
            <a:xfrm>
              <a:off x="10463652" y="1178527"/>
              <a:ext cx="426959" cy="380732"/>
              <a:chOff x="2488012" y="1320237"/>
              <a:chExt cx="4696415" cy="4187934"/>
            </a:xfrm>
          </p:grpSpPr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32CDC59-BB51-4E61-97EF-A06BFCA19D8E}"/>
                  </a:ext>
                </a:extLst>
              </p:cNvPr>
              <p:cNvSpPr/>
              <p:nvPr/>
            </p:nvSpPr>
            <p:spPr bwMode="auto">
              <a:xfrm>
                <a:off x="2488012" y="1320237"/>
                <a:ext cx="4696415" cy="4187934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Snip Single Corner Rectangle 26">
                <a:extLst>
                  <a:ext uri="{FF2B5EF4-FFF2-40B4-BE49-F238E27FC236}">
                    <a16:creationId xmlns:a16="http://schemas.microsoft.com/office/drawing/2014/main" id="{A4DFFD03-AF8F-4FAF-8E9B-C15037DEEA75}"/>
                  </a:ext>
                </a:extLst>
              </p:cNvPr>
              <p:cNvSpPr/>
              <p:nvPr/>
            </p:nvSpPr>
            <p:spPr bwMode="auto">
              <a:xfrm>
                <a:off x="3677764" y="2189582"/>
                <a:ext cx="2316905" cy="2449244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27" rIns="0" bIns="91427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600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9EE4662-671A-45AE-90FF-A20BD6F11F58}"/>
                  </a:ext>
                </a:extLst>
              </p:cNvPr>
              <p:cNvGrpSpPr/>
              <p:nvPr/>
            </p:nvGrpSpPr>
            <p:grpSpPr>
              <a:xfrm>
                <a:off x="4271145" y="2716507"/>
                <a:ext cx="790235" cy="1472560"/>
                <a:chOff x="4917030" y="1019829"/>
                <a:chExt cx="123056" cy="229308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8DB71DC-EEFE-44CA-85DB-2A574227F247}"/>
                    </a:ext>
                  </a:extLst>
                </p:cNvPr>
                <p:cNvSpPr/>
                <p:nvPr/>
              </p:nvSpPr>
              <p:spPr bwMode="auto">
                <a:xfrm>
                  <a:off x="4981844" y="1019829"/>
                  <a:ext cx="58242" cy="92477"/>
                </a:xfrm>
                <a:custGeom>
                  <a:avLst/>
                  <a:gdLst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10939 w 60815"/>
                    <a:gd name="connsiteY15" fmla="*/ 49616 h 96562"/>
                    <a:gd name="connsiteX16" fmla="*/ 49876 w 60815"/>
                    <a:gd name="connsiteY16" fmla="*/ 48900 h 96562"/>
                    <a:gd name="connsiteX17" fmla="*/ 30929 w 60815"/>
                    <a:gd name="connsiteY17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49876 w 60815"/>
                    <a:gd name="connsiteY15" fmla="*/ 48900 h 96562"/>
                    <a:gd name="connsiteX16" fmla="*/ 30929 w 60815"/>
                    <a:gd name="connsiteY16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815" h="96562">
                      <a:moveTo>
                        <a:pt x="31450" y="0"/>
                      </a:moveTo>
                      <a:cubicBezTo>
                        <a:pt x="51027" y="0"/>
                        <a:pt x="60815" y="15953"/>
                        <a:pt x="60815" y="47858"/>
                      </a:cubicBezTo>
                      <a:cubicBezTo>
                        <a:pt x="60815" y="55671"/>
                        <a:pt x="60110" y="62595"/>
                        <a:pt x="58699" y="68629"/>
                      </a:cubicBezTo>
                      <a:cubicBezTo>
                        <a:pt x="57288" y="74662"/>
                        <a:pt x="55248" y="79752"/>
                        <a:pt x="52579" y="83898"/>
                      </a:cubicBezTo>
                      <a:cubicBezTo>
                        <a:pt x="49909" y="88043"/>
                        <a:pt x="46632" y="91190"/>
                        <a:pt x="42747" y="93339"/>
                      </a:cubicBezTo>
                      <a:cubicBezTo>
                        <a:pt x="38862" y="95488"/>
                        <a:pt x="34445" y="96562"/>
                        <a:pt x="29496" y="96562"/>
                      </a:cubicBezTo>
                      <a:cubicBezTo>
                        <a:pt x="24808" y="96562"/>
                        <a:pt x="20630" y="95531"/>
                        <a:pt x="16962" y="93469"/>
                      </a:cubicBezTo>
                      <a:cubicBezTo>
                        <a:pt x="13294" y="91407"/>
                        <a:pt x="10201" y="88401"/>
                        <a:pt x="7684" y="84451"/>
                      </a:cubicBezTo>
                      <a:cubicBezTo>
                        <a:pt x="5166" y="80501"/>
                        <a:pt x="3256" y="75650"/>
                        <a:pt x="1954" y="69898"/>
                      </a:cubicBezTo>
                      <a:cubicBezTo>
                        <a:pt x="652" y="64147"/>
                        <a:pt x="0" y="57560"/>
                        <a:pt x="0" y="50137"/>
                      </a:cubicBezTo>
                      <a:cubicBezTo>
                        <a:pt x="0" y="41976"/>
                        <a:pt x="684" y="34770"/>
                        <a:pt x="2051" y="28520"/>
                      </a:cubicBezTo>
                      <a:cubicBezTo>
                        <a:pt x="3419" y="22269"/>
                        <a:pt x="5426" y="17027"/>
                        <a:pt x="8074" y="12795"/>
                      </a:cubicBezTo>
                      <a:cubicBezTo>
                        <a:pt x="10722" y="8563"/>
                        <a:pt x="14010" y="5372"/>
                        <a:pt x="17939" y="3223"/>
                      </a:cubicBezTo>
                      <a:cubicBezTo>
                        <a:pt x="21867" y="1075"/>
                        <a:pt x="26371" y="0"/>
                        <a:pt x="31450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CF9D5E5-6207-4456-87F1-32E0C00C06DD}"/>
                    </a:ext>
                  </a:extLst>
                </p:cNvPr>
                <p:cNvSpPr/>
                <p:nvPr/>
              </p:nvSpPr>
              <p:spPr bwMode="auto">
                <a:xfrm>
                  <a:off x="4929274" y="1019829"/>
                  <a:ext cx="17428" cy="92477"/>
                </a:xfrm>
                <a:custGeom>
                  <a:avLst/>
                  <a:gdLst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7456 w 32296"/>
                    <a:gd name="connsiteY9" fmla="*/ 12404 h 95455"/>
                    <a:gd name="connsiteX10" fmla="*/ 15204 w 32296"/>
                    <a:gd name="connsiteY10" fmla="*/ 8693 h 95455"/>
                    <a:gd name="connsiteX11" fmla="*/ 22399 w 32296"/>
                    <a:gd name="connsiteY11" fmla="*/ 4396 h 95455"/>
                    <a:gd name="connsiteX12" fmla="*/ 28259 w 32296"/>
                    <a:gd name="connsiteY12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15204 w 32296"/>
                    <a:gd name="connsiteY9" fmla="*/ 8693 h 95455"/>
                    <a:gd name="connsiteX10" fmla="*/ 22399 w 32296"/>
                    <a:gd name="connsiteY10" fmla="*/ 4396 h 95455"/>
                    <a:gd name="connsiteX11" fmla="*/ 28259 w 32296"/>
                    <a:gd name="connsiteY11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2399 w 32296"/>
                    <a:gd name="connsiteY9" fmla="*/ 4396 h 95455"/>
                    <a:gd name="connsiteX10" fmla="*/ 28259 w 32296"/>
                    <a:gd name="connsiteY10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8259 w 32296"/>
                    <a:gd name="connsiteY9" fmla="*/ 0 h 95455"/>
                    <a:gd name="connsiteX0" fmla="*/ 0 w 32296"/>
                    <a:gd name="connsiteY0" fmla="*/ 2585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0" fmla="*/ 32296 w 37457"/>
                    <a:gd name="connsiteY0" fmla="*/ 0 h 95455"/>
                    <a:gd name="connsiteX1" fmla="*/ 32296 w 37457"/>
                    <a:gd name="connsiteY1" fmla="*/ 95455 h 95455"/>
                    <a:gd name="connsiteX2" fmla="*/ 21618 w 37457"/>
                    <a:gd name="connsiteY2" fmla="*/ 95455 h 95455"/>
                    <a:gd name="connsiteX3" fmla="*/ 21618 w 37457"/>
                    <a:gd name="connsiteY3" fmla="*/ 14781 h 95455"/>
                    <a:gd name="connsiteX4" fmla="*/ 18004 w 37457"/>
                    <a:gd name="connsiteY4" fmla="*/ 17613 h 95455"/>
                    <a:gd name="connsiteX5" fmla="*/ 12665 w 37457"/>
                    <a:gd name="connsiteY5" fmla="*/ 20771 h 95455"/>
                    <a:gd name="connsiteX6" fmla="*/ 6414 w 37457"/>
                    <a:gd name="connsiteY6" fmla="*/ 23701 h 95455"/>
                    <a:gd name="connsiteX7" fmla="*/ 0 w 37457"/>
                    <a:gd name="connsiteY7" fmla="*/ 25850 h 95455"/>
                    <a:gd name="connsiteX8" fmla="*/ 37457 w 37457"/>
                    <a:gd name="connsiteY8" fmla="*/ 5161 h 95455"/>
                    <a:gd name="connsiteX0" fmla="*/ 32296 w 37457"/>
                    <a:gd name="connsiteY0" fmla="*/ 90294 h 90294"/>
                    <a:gd name="connsiteX1" fmla="*/ 21618 w 37457"/>
                    <a:gd name="connsiteY1" fmla="*/ 90294 h 90294"/>
                    <a:gd name="connsiteX2" fmla="*/ 21618 w 37457"/>
                    <a:gd name="connsiteY2" fmla="*/ 9620 h 90294"/>
                    <a:gd name="connsiteX3" fmla="*/ 18004 w 37457"/>
                    <a:gd name="connsiteY3" fmla="*/ 12452 h 90294"/>
                    <a:gd name="connsiteX4" fmla="*/ 12665 w 37457"/>
                    <a:gd name="connsiteY4" fmla="*/ 15610 h 90294"/>
                    <a:gd name="connsiteX5" fmla="*/ 6414 w 37457"/>
                    <a:gd name="connsiteY5" fmla="*/ 18540 h 90294"/>
                    <a:gd name="connsiteX6" fmla="*/ 0 w 37457"/>
                    <a:gd name="connsiteY6" fmla="*/ 20689 h 90294"/>
                    <a:gd name="connsiteX7" fmla="*/ 37457 w 37457"/>
                    <a:gd name="connsiteY7" fmla="*/ 0 h 90294"/>
                    <a:gd name="connsiteX0" fmla="*/ 32296 w 32296"/>
                    <a:gd name="connsiteY0" fmla="*/ 80674 h 80674"/>
                    <a:gd name="connsiteX1" fmla="*/ 21618 w 32296"/>
                    <a:gd name="connsiteY1" fmla="*/ 80674 h 80674"/>
                    <a:gd name="connsiteX2" fmla="*/ 21618 w 32296"/>
                    <a:gd name="connsiteY2" fmla="*/ 0 h 80674"/>
                    <a:gd name="connsiteX3" fmla="*/ 18004 w 32296"/>
                    <a:gd name="connsiteY3" fmla="*/ 2832 h 80674"/>
                    <a:gd name="connsiteX4" fmla="*/ 12665 w 32296"/>
                    <a:gd name="connsiteY4" fmla="*/ 5990 h 80674"/>
                    <a:gd name="connsiteX5" fmla="*/ 6414 w 32296"/>
                    <a:gd name="connsiteY5" fmla="*/ 8920 h 80674"/>
                    <a:gd name="connsiteX6" fmla="*/ 0 w 32296"/>
                    <a:gd name="connsiteY6" fmla="*/ 11069 h 80674"/>
                    <a:gd name="connsiteX0" fmla="*/ 21618 w 21618"/>
                    <a:gd name="connsiteY0" fmla="*/ 80674 h 80674"/>
                    <a:gd name="connsiteX1" fmla="*/ 21618 w 21618"/>
                    <a:gd name="connsiteY1" fmla="*/ 0 h 80674"/>
                    <a:gd name="connsiteX2" fmla="*/ 18004 w 21618"/>
                    <a:gd name="connsiteY2" fmla="*/ 2832 h 80674"/>
                    <a:gd name="connsiteX3" fmla="*/ 12665 w 21618"/>
                    <a:gd name="connsiteY3" fmla="*/ 5990 h 80674"/>
                    <a:gd name="connsiteX4" fmla="*/ 6414 w 21618"/>
                    <a:gd name="connsiteY4" fmla="*/ 8920 h 80674"/>
                    <a:gd name="connsiteX5" fmla="*/ 0 w 21618"/>
                    <a:gd name="connsiteY5" fmla="*/ 11069 h 80674"/>
                    <a:gd name="connsiteX0" fmla="*/ 15204 w 15204"/>
                    <a:gd name="connsiteY0" fmla="*/ 80674 h 80674"/>
                    <a:gd name="connsiteX1" fmla="*/ 15204 w 15204"/>
                    <a:gd name="connsiteY1" fmla="*/ 0 h 80674"/>
                    <a:gd name="connsiteX2" fmla="*/ 11590 w 15204"/>
                    <a:gd name="connsiteY2" fmla="*/ 2832 h 80674"/>
                    <a:gd name="connsiteX3" fmla="*/ 6251 w 15204"/>
                    <a:gd name="connsiteY3" fmla="*/ 5990 h 80674"/>
                    <a:gd name="connsiteX4" fmla="*/ 0 w 15204"/>
                    <a:gd name="connsiteY4" fmla="*/ 8920 h 8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04" h="80674">
                      <a:moveTo>
                        <a:pt x="15204" y="80674"/>
                      </a:moveTo>
                      <a:lnTo>
                        <a:pt x="15204" y="0"/>
                      </a:lnTo>
                      <a:cubicBezTo>
                        <a:pt x="14379" y="825"/>
                        <a:pt x="13174" y="1769"/>
                        <a:pt x="11590" y="2832"/>
                      </a:cubicBezTo>
                      <a:cubicBezTo>
                        <a:pt x="10006" y="3896"/>
                        <a:pt x="8226" y="4948"/>
                        <a:pt x="6251" y="5990"/>
                      </a:cubicBezTo>
                      <a:cubicBezTo>
                        <a:pt x="4276" y="7032"/>
                        <a:pt x="2192" y="8009"/>
                        <a:pt x="0" y="8920"/>
                      </a:cubicBez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15D55E68-A26F-4DE6-98E9-97FA629F0534}"/>
                    </a:ext>
                  </a:extLst>
                </p:cNvPr>
                <p:cNvSpPr/>
                <p:nvPr/>
              </p:nvSpPr>
              <p:spPr bwMode="auto">
                <a:xfrm>
                  <a:off x="4917030" y="1156660"/>
                  <a:ext cx="58242" cy="92477"/>
                </a:xfrm>
                <a:custGeom>
                  <a:avLst/>
                  <a:gdLst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10939 w 60815"/>
                    <a:gd name="connsiteY15" fmla="*/ 49616 h 96562"/>
                    <a:gd name="connsiteX16" fmla="*/ 49876 w 60815"/>
                    <a:gd name="connsiteY16" fmla="*/ 48900 h 96562"/>
                    <a:gd name="connsiteX17" fmla="*/ 30929 w 60815"/>
                    <a:gd name="connsiteY17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49876 w 60815"/>
                    <a:gd name="connsiteY15" fmla="*/ 48900 h 96562"/>
                    <a:gd name="connsiteX16" fmla="*/ 30929 w 60815"/>
                    <a:gd name="connsiteY16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815" h="96562">
                      <a:moveTo>
                        <a:pt x="31450" y="0"/>
                      </a:moveTo>
                      <a:cubicBezTo>
                        <a:pt x="51027" y="0"/>
                        <a:pt x="60815" y="15953"/>
                        <a:pt x="60815" y="47858"/>
                      </a:cubicBezTo>
                      <a:cubicBezTo>
                        <a:pt x="60815" y="55671"/>
                        <a:pt x="60110" y="62595"/>
                        <a:pt x="58699" y="68629"/>
                      </a:cubicBezTo>
                      <a:cubicBezTo>
                        <a:pt x="57288" y="74662"/>
                        <a:pt x="55248" y="79752"/>
                        <a:pt x="52579" y="83898"/>
                      </a:cubicBezTo>
                      <a:cubicBezTo>
                        <a:pt x="49909" y="88043"/>
                        <a:pt x="46632" y="91190"/>
                        <a:pt x="42747" y="93339"/>
                      </a:cubicBezTo>
                      <a:cubicBezTo>
                        <a:pt x="38862" y="95488"/>
                        <a:pt x="34445" y="96562"/>
                        <a:pt x="29496" y="96562"/>
                      </a:cubicBezTo>
                      <a:cubicBezTo>
                        <a:pt x="24808" y="96562"/>
                        <a:pt x="20630" y="95531"/>
                        <a:pt x="16962" y="93469"/>
                      </a:cubicBezTo>
                      <a:cubicBezTo>
                        <a:pt x="13294" y="91407"/>
                        <a:pt x="10201" y="88401"/>
                        <a:pt x="7684" y="84451"/>
                      </a:cubicBezTo>
                      <a:cubicBezTo>
                        <a:pt x="5166" y="80501"/>
                        <a:pt x="3256" y="75650"/>
                        <a:pt x="1954" y="69898"/>
                      </a:cubicBezTo>
                      <a:cubicBezTo>
                        <a:pt x="652" y="64147"/>
                        <a:pt x="0" y="57560"/>
                        <a:pt x="0" y="50137"/>
                      </a:cubicBezTo>
                      <a:cubicBezTo>
                        <a:pt x="0" y="41976"/>
                        <a:pt x="684" y="34770"/>
                        <a:pt x="2051" y="28520"/>
                      </a:cubicBezTo>
                      <a:cubicBezTo>
                        <a:pt x="3419" y="22269"/>
                        <a:pt x="5426" y="17027"/>
                        <a:pt x="8074" y="12795"/>
                      </a:cubicBezTo>
                      <a:cubicBezTo>
                        <a:pt x="10722" y="8563"/>
                        <a:pt x="14010" y="5372"/>
                        <a:pt x="17939" y="3223"/>
                      </a:cubicBezTo>
                      <a:cubicBezTo>
                        <a:pt x="21867" y="1075"/>
                        <a:pt x="26371" y="0"/>
                        <a:pt x="31450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0EB8100-E241-4211-B198-091D5DE35F01}"/>
                    </a:ext>
                  </a:extLst>
                </p:cNvPr>
                <p:cNvSpPr/>
                <p:nvPr/>
              </p:nvSpPr>
              <p:spPr bwMode="auto">
                <a:xfrm>
                  <a:off x="5010414" y="1156660"/>
                  <a:ext cx="17428" cy="92477"/>
                </a:xfrm>
                <a:custGeom>
                  <a:avLst/>
                  <a:gdLst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7456 w 32296"/>
                    <a:gd name="connsiteY9" fmla="*/ 12404 h 95455"/>
                    <a:gd name="connsiteX10" fmla="*/ 15204 w 32296"/>
                    <a:gd name="connsiteY10" fmla="*/ 8693 h 95455"/>
                    <a:gd name="connsiteX11" fmla="*/ 22399 w 32296"/>
                    <a:gd name="connsiteY11" fmla="*/ 4396 h 95455"/>
                    <a:gd name="connsiteX12" fmla="*/ 28259 w 32296"/>
                    <a:gd name="connsiteY12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15204 w 32296"/>
                    <a:gd name="connsiteY9" fmla="*/ 8693 h 95455"/>
                    <a:gd name="connsiteX10" fmla="*/ 22399 w 32296"/>
                    <a:gd name="connsiteY10" fmla="*/ 4396 h 95455"/>
                    <a:gd name="connsiteX11" fmla="*/ 28259 w 32296"/>
                    <a:gd name="connsiteY11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2399 w 32296"/>
                    <a:gd name="connsiteY9" fmla="*/ 4396 h 95455"/>
                    <a:gd name="connsiteX10" fmla="*/ 28259 w 32296"/>
                    <a:gd name="connsiteY10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8259 w 32296"/>
                    <a:gd name="connsiteY9" fmla="*/ 0 h 95455"/>
                    <a:gd name="connsiteX0" fmla="*/ 0 w 32296"/>
                    <a:gd name="connsiteY0" fmla="*/ 2585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0" fmla="*/ 32296 w 37457"/>
                    <a:gd name="connsiteY0" fmla="*/ 0 h 95455"/>
                    <a:gd name="connsiteX1" fmla="*/ 32296 w 37457"/>
                    <a:gd name="connsiteY1" fmla="*/ 95455 h 95455"/>
                    <a:gd name="connsiteX2" fmla="*/ 21618 w 37457"/>
                    <a:gd name="connsiteY2" fmla="*/ 95455 h 95455"/>
                    <a:gd name="connsiteX3" fmla="*/ 21618 w 37457"/>
                    <a:gd name="connsiteY3" fmla="*/ 14781 h 95455"/>
                    <a:gd name="connsiteX4" fmla="*/ 18004 w 37457"/>
                    <a:gd name="connsiteY4" fmla="*/ 17613 h 95455"/>
                    <a:gd name="connsiteX5" fmla="*/ 12665 w 37457"/>
                    <a:gd name="connsiteY5" fmla="*/ 20771 h 95455"/>
                    <a:gd name="connsiteX6" fmla="*/ 6414 w 37457"/>
                    <a:gd name="connsiteY6" fmla="*/ 23701 h 95455"/>
                    <a:gd name="connsiteX7" fmla="*/ 0 w 37457"/>
                    <a:gd name="connsiteY7" fmla="*/ 25850 h 95455"/>
                    <a:gd name="connsiteX8" fmla="*/ 37457 w 37457"/>
                    <a:gd name="connsiteY8" fmla="*/ 5161 h 95455"/>
                    <a:gd name="connsiteX0" fmla="*/ 32296 w 37457"/>
                    <a:gd name="connsiteY0" fmla="*/ 90294 h 90294"/>
                    <a:gd name="connsiteX1" fmla="*/ 21618 w 37457"/>
                    <a:gd name="connsiteY1" fmla="*/ 90294 h 90294"/>
                    <a:gd name="connsiteX2" fmla="*/ 21618 w 37457"/>
                    <a:gd name="connsiteY2" fmla="*/ 9620 h 90294"/>
                    <a:gd name="connsiteX3" fmla="*/ 18004 w 37457"/>
                    <a:gd name="connsiteY3" fmla="*/ 12452 h 90294"/>
                    <a:gd name="connsiteX4" fmla="*/ 12665 w 37457"/>
                    <a:gd name="connsiteY4" fmla="*/ 15610 h 90294"/>
                    <a:gd name="connsiteX5" fmla="*/ 6414 w 37457"/>
                    <a:gd name="connsiteY5" fmla="*/ 18540 h 90294"/>
                    <a:gd name="connsiteX6" fmla="*/ 0 w 37457"/>
                    <a:gd name="connsiteY6" fmla="*/ 20689 h 90294"/>
                    <a:gd name="connsiteX7" fmla="*/ 37457 w 37457"/>
                    <a:gd name="connsiteY7" fmla="*/ 0 h 90294"/>
                    <a:gd name="connsiteX0" fmla="*/ 32296 w 32296"/>
                    <a:gd name="connsiteY0" fmla="*/ 80674 h 80674"/>
                    <a:gd name="connsiteX1" fmla="*/ 21618 w 32296"/>
                    <a:gd name="connsiteY1" fmla="*/ 80674 h 80674"/>
                    <a:gd name="connsiteX2" fmla="*/ 21618 w 32296"/>
                    <a:gd name="connsiteY2" fmla="*/ 0 h 80674"/>
                    <a:gd name="connsiteX3" fmla="*/ 18004 w 32296"/>
                    <a:gd name="connsiteY3" fmla="*/ 2832 h 80674"/>
                    <a:gd name="connsiteX4" fmla="*/ 12665 w 32296"/>
                    <a:gd name="connsiteY4" fmla="*/ 5990 h 80674"/>
                    <a:gd name="connsiteX5" fmla="*/ 6414 w 32296"/>
                    <a:gd name="connsiteY5" fmla="*/ 8920 h 80674"/>
                    <a:gd name="connsiteX6" fmla="*/ 0 w 32296"/>
                    <a:gd name="connsiteY6" fmla="*/ 11069 h 80674"/>
                    <a:gd name="connsiteX0" fmla="*/ 21618 w 21618"/>
                    <a:gd name="connsiteY0" fmla="*/ 80674 h 80674"/>
                    <a:gd name="connsiteX1" fmla="*/ 21618 w 21618"/>
                    <a:gd name="connsiteY1" fmla="*/ 0 h 80674"/>
                    <a:gd name="connsiteX2" fmla="*/ 18004 w 21618"/>
                    <a:gd name="connsiteY2" fmla="*/ 2832 h 80674"/>
                    <a:gd name="connsiteX3" fmla="*/ 12665 w 21618"/>
                    <a:gd name="connsiteY3" fmla="*/ 5990 h 80674"/>
                    <a:gd name="connsiteX4" fmla="*/ 6414 w 21618"/>
                    <a:gd name="connsiteY4" fmla="*/ 8920 h 80674"/>
                    <a:gd name="connsiteX5" fmla="*/ 0 w 21618"/>
                    <a:gd name="connsiteY5" fmla="*/ 11069 h 80674"/>
                    <a:gd name="connsiteX0" fmla="*/ 15204 w 15204"/>
                    <a:gd name="connsiteY0" fmla="*/ 80674 h 80674"/>
                    <a:gd name="connsiteX1" fmla="*/ 15204 w 15204"/>
                    <a:gd name="connsiteY1" fmla="*/ 0 h 80674"/>
                    <a:gd name="connsiteX2" fmla="*/ 11590 w 15204"/>
                    <a:gd name="connsiteY2" fmla="*/ 2832 h 80674"/>
                    <a:gd name="connsiteX3" fmla="*/ 6251 w 15204"/>
                    <a:gd name="connsiteY3" fmla="*/ 5990 h 80674"/>
                    <a:gd name="connsiteX4" fmla="*/ 0 w 15204"/>
                    <a:gd name="connsiteY4" fmla="*/ 8920 h 8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04" h="80674">
                      <a:moveTo>
                        <a:pt x="15204" y="80674"/>
                      </a:moveTo>
                      <a:lnTo>
                        <a:pt x="15204" y="0"/>
                      </a:lnTo>
                      <a:cubicBezTo>
                        <a:pt x="14379" y="825"/>
                        <a:pt x="13174" y="1769"/>
                        <a:pt x="11590" y="2832"/>
                      </a:cubicBezTo>
                      <a:cubicBezTo>
                        <a:pt x="10006" y="3896"/>
                        <a:pt x="8226" y="4948"/>
                        <a:pt x="6251" y="5990"/>
                      </a:cubicBezTo>
                      <a:cubicBezTo>
                        <a:pt x="4276" y="7032"/>
                        <a:pt x="2192" y="8009"/>
                        <a:pt x="0" y="8920"/>
                      </a:cubicBez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6" name="Right Triangle 35">
                <a:extLst>
                  <a:ext uri="{FF2B5EF4-FFF2-40B4-BE49-F238E27FC236}">
                    <a16:creationId xmlns:a16="http://schemas.microsoft.com/office/drawing/2014/main" id="{9374EC66-650A-4EFB-9C96-8E53049BC80A}"/>
                  </a:ext>
                </a:extLst>
              </p:cNvPr>
              <p:cNvSpPr/>
              <p:nvPr/>
            </p:nvSpPr>
            <p:spPr bwMode="auto">
              <a:xfrm>
                <a:off x="5326469" y="2189582"/>
                <a:ext cx="668200" cy="662475"/>
              </a:xfrm>
              <a:prstGeom prst="rtTriangl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A6FC49-A2B6-49E5-8596-E8B6129A2AC9}"/>
                </a:ext>
              </a:extLst>
            </p:cNvPr>
            <p:cNvGrpSpPr/>
            <p:nvPr/>
          </p:nvGrpSpPr>
          <p:grpSpPr>
            <a:xfrm>
              <a:off x="9108745" y="2459403"/>
              <a:ext cx="545250" cy="469964"/>
              <a:chOff x="8376458" y="5925518"/>
              <a:chExt cx="1045926" cy="901512"/>
            </a:xfrm>
          </p:grpSpPr>
          <p:sp>
            <p:nvSpPr>
              <p:cNvPr id="42" name="Star: 4 Points 8">
                <a:extLst>
                  <a:ext uri="{FF2B5EF4-FFF2-40B4-BE49-F238E27FC236}">
                    <a16:creationId xmlns:a16="http://schemas.microsoft.com/office/drawing/2014/main" id="{0F593330-38FB-47DE-9C14-5FCF82FFE124}"/>
                  </a:ext>
                </a:extLst>
              </p:cNvPr>
              <p:cNvSpPr/>
              <p:nvPr/>
            </p:nvSpPr>
            <p:spPr bwMode="auto">
              <a:xfrm>
                <a:off x="8380049" y="5925518"/>
                <a:ext cx="292609" cy="292608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Star: 4 Points 8">
                <a:extLst>
                  <a:ext uri="{FF2B5EF4-FFF2-40B4-BE49-F238E27FC236}">
                    <a16:creationId xmlns:a16="http://schemas.microsoft.com/office/drawing/2014/main" id="{70947D27-BAF8-41BB-BE03-1DBF6927421E}"/>
                  </a:ext>
                </a:extLst>
              </p:cNvPr>
              <p:cNvSpPr/>
              <p:nvPr/>
            </p:nvSpPr>
            <p:spPr bwMode="auto">
              <a:xfrm>
                <a:off x="9163935" y="6692304"/>
                <a:ext cx="134726" cy="134726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82CE631-4FA2-4F70-A6BB-0627CE8533EB}"/>
                  </a:ext>
                </a:extLst>
              </p:cNvPr>
              <p:cNvSpPr/>
              <p:nvPr/>
            </p:nvSpPr>
            <p:spPr bwMode="auto">
              <a:xfrm>
                <a:off x="8567675" y="6095745"/>
                <a:ext cx="647663" cy="64766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9">
                <a:extLst>
                  <a:ext uri="{FF2B5EF4-FFF2-40B4-BE49-F238E27FC236}">
                    <a16:creationId xmlns:a16="http://schemas.microsoft.com/office/drawing/2014/main" id="{A5A787FB-7ED7-460F-A460-A8245607449D}"/>
                  </a:ext>
                </a:extLst>
              </p:cNvPr>
              <p:cNvSpPr/>
              <p:nvPr/>
            </p:nvSpPr>
            <p:spPr bwMode="auto">
              <a:xfrm rot="19667957">
                <a:off x="8376458" y="6275766"/>
                <a:ext cx="1045926" cy="314819"/>
              </a:xfrm>
              <a:custGeom>
                <a:avLst/>
                <a:gdLst>
                  <a:gd name="connsiteX0" fmla="*/ 0 w 5218152"/>
                  <a:gd name="connsiteY0" fmla="*/ 854451 h 1708902"/>
                  <a:gd name="connsiteX1" fmla="*/ 2609076 w 5218152"/>
                  <a:gd name="connsiteY1" fmla="*/ 0 h 1708902"/>
                  <a:gd name="connsiteX2" fmla="*/ 5218152 w 5218152"/>
                  <a:gd name="connsiteY2" fmla="*/ 854451 h 1708902"/>
                  <a:gd name="connsiteX3" fmla="*/ 2609076 w 5218152"/>
                  <a:gd name="connsiteY3" fmla="*/ 1708902 h 1708902"/>
                  <a:gd name="connsiteX4" fmla="*/ 0 w 5218152"/>
                  <a:gd name="connsiteY4" fmla="*/ 854451 h 1708902"/>
                  <a:gd name="connsiteX0" fmla="*/ 38507 w 5256659"/>
                  <a:gd name="connsiteY0" fmla="*/ 904723 h 1759174"/>
                  <a:gd name="connsiteX1" fmla="*/ 1194016 w 5256659"/>
                  <a:gd name="connsiteY1" fmla="*/ 186575 h 1759174"/>
                  <a:gd name="connsiteX2" fmla="*/ 2647583 w 5256659"/>
                  <a:gd name="connsiteY2" fmla="*/ 50272 h 1759174"/>
                  <a:gd name="connsiteX3" fmla="*/ 5256659 w 5256659"/>
                  <a:gd name="connsiteY3" fmla="*/ 904723 h 1759174"/>
                  <a:gd name="connsiteX4" fmla="*/ 2647583 w 5256659"/>
                  <a:gd name="connsiteY4" fmla="*/ 1759174 h 1759174"/>
                  <a:gd name="connsiteX5" fmla="*/ 38507 w 5256659"/>
                  <a:gd name="connsiteY5" fmla="*/ 904723 h 1759174"/>
                  <a:gd name="connsiteX0" fmla="*/ 38507 w 5298873"/>
                  <a:gd name="connsiteY0" fmla="*/ 863052 h 1717503"/>
                  <a:gd name="connsiteX1" fmla="*/ 1194016 w 5298873"/>
                  <a:gd name="connsiteY1" fmla="*/ 144904 h 1717503"/>
                  <a:gd name="connsiteX2" fmla="*/ 2647583 w 5298873"/>
                  <a:gd name="connsiteY2" fmla="*/ 8601 h 1717503"/>
                  <a:gd name="connsiteX3" fmla="*/ 4147814 w 5298873"/>
                  <a:gd name="connsiteY3" fmla="*/ 284411 h 1717503"/>
                  <a:gd name="connsiteX4" fmla="*/ 5256659 w 5298873"/>
                  <a:gd name="connsiteY4" fmla="*/ 863052 h 1717503"/>
                  <a:gd name="connsiteX5" fmla="*/ 2647583 w 5298873"/>
                  <a:gd name="connsiteY5" fmla="*/ 1717503 h 1717503"/>
                  <a:gd name="connsiteX6" fmla="*/ 38507 w 5298873"/>
                  <a:gd name="connsiteY6" fmla="*/ 863052 h 1717503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6" fmla="*/ 2739023 w 5298873"/>
                  <a:gd name="connsiteY6" fmla="*/ 91440 h 1708902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23152"/>
                  <a:gd name="connsiteY0" fmla="*/ 139507 h 1572599"/>
                  <a:gd name="connsiteX1" fmla="*/ 5221030 w 5223152"/>
                  <a:gd name="connsiteY1" fmla="*/ 718148 h 1572599"/>
                  <a:gd name="connsiteX2" fmla="*/ 2611954 w 5223152"/>
                  <a:gd name="connsiteY2" fmla="*/ 1572599 h 1572599"/>
                  <a:gd name="connsiteX3" fmla="*/ 2878 w 5223152"/>
                  <a:gd name="connsiteY3" fmla="*/ 718148 h 1572599"/>
                  <a:gd name="connsiteX4" fmla="*/ 1158387 w 5223152"/>
                  <a:gd name="connsiteY4" fmla="*/ 0 h 1572599"/>
                  <a:gd name="connsiteX0" fmla="*/ 4101623 w 5262379"/>
                  <a:gd name="connsiteY0" fmla="*/ 75462 h 1572599"/>
                  <a:gd name="connsiteX1" fmla="*/ 5221030 w 5262379"/>
                  <a:gd name="connsiteY1" fmla="*/ 718148 h 1572599"/>
                  <a:gd name="connsiteX2" fmla="*/ 2611954 w 5262379"/>
                  <a:gd name="connsiteY2" fmla="*/ 1572599 h 1572599"/>
                  <a:gd name="connsiteX3" fmla="*/ 2878 w 5262379"/>
                  <a:gd name="connsiteY3" fmla="*/ 718148 h 1572599"/>
                  <a:gd name="connsiteX4" fmla="*/ 1158387 w 5262379"/>
                  <a:gd name="connsiteY4" fmla="*/ 0 h 1572599"/>
                  <a:gd name="connsiteX0" fmla="*/ 4101623 w 5259200"/>
                  <a:gd name="connsiteY0" fmla="*/ 75462 h 1572599"/>
                  <a:gd name="connsiteX1" fmla="*/ 5221030 w 5259200"/>
                  <a:gd name="connsiteY1" fmla="*/ 718148 h 1572599"/>
                  <a:gd name="connsiteX2" fmla="*/ 2611954 w 5259200"/>
                  <a:gd name="connsiteY2" fmla="*/ 1572599 h 1572599"/>
                  <a:gd name="connsiteX3" fmla="*/ 2878 w 5259200"/>
                  <a:gd name="connsiteY3" fmla="*/ 718148 h 1572599"/>
                  <a:gd name="connsiteX4" fmla="*/ 1158387 w 5259200"/>
                  <a:gd name="connsiteY4" fmla="*/ 0 h 1572599"/>
                  <a:gd name="connsiteX0" fmla="*/ 4101623 w 5224756"/>
                  <a:gd name="connsiteY0" fmla="*/ 75462 h 1572599"/>
                  <a:gd name="connsiteX1" fmla="*/ 5221030 w 5224756"/>
                  <a:gd name="connsiteY1" fmla="*/ 718148 h 1572599"/>
                  <a:gd name="connsiteX2" fmla="*/ 2611954 w 5224756"/>
                  <a:gd name="connsiteY2" fmla="*/ 1572599 h 1572599"/>
                  <a:gd name="connsiteX3" fmla="*/ 2878 w 5224756"/>
                  <a:gd name="connsiteY3" fmla="*/ 718148 h 1572599"/>
                  <a:gd name="connsiteX4" fmla="*/ 1158387 w 5224756"/>
                  <a:gd name="connsiteY4" fmla="*/ 0 h 1572599"/>
                  <a:gd name="connsiteX0" fmla="*/ 4101523 w 5224656"/>
                  <a:gd name="connsiteY0" fmla="*/ 75462 h 1572599"/>
                  <a:gd name="connsiteX1" fmla="*/ 5220930 w 5224656"/>
                  <a:gd name="connsiteY1" fmla="*/ 718148 h 1572599"/>
                  <a:gd name="connsiteX2" fmla="*/ 2611854 w 5224656"/>
                  <a:gd name="connsiteY2" fmla="*/ 1572599 h 1572599"/>
                  <a:gd name="connsiteX3" fmla="*/ 2778 w 5224656"/>
                  <a:gd name="connsiteY3" fmla="*/ 718148 h 1572599"/>
                  <a:gd name="connsiteX4" fmla="*/ 1158287 w 5224656"/>
                  <a:gd name="connsiteY4" fmla="*/ 0 h 157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4656" h="1572599">
                    <a:moveTo>
                      <a:pt x="4101523" y="75462"/>
                    </a:moveTo>
                    <a:cubicBezTo>
                      <a:pt x="4437829" y="118995"/>
                      <a:pt x="5139996" y="317331"/>
                      <a:pt x="5220930" y="718148"/>
                    </a:cubicBezTo>
                    <a:cubicBezTo>
                      <a:pt x="5301864" y="1118965"/>
                      <a:pt x="4052807" y="1572599"/>
                      <a:pt x="2611854" y="1572599"/>
                    </a:cubicBezTo>
                    <a:cubicBezTo>
                      <a:pt x="1170901" y="1572599"/>
                      <a:pt x="58844" y="1127725"/>
                      <a:pt x="2778" y="718148"/>
                    </a:cubicBezTo>
                    <a:cubicBezTo>
                      <a:pt x="-53288" y="308571"/>
                      <a:pt x="753402" y="94707"/>
                      <a:pt x="1158287" y="0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C5C548-ED4C-4751-98B7-FD3D6FE53176}"/>
                </a:ext>
              </a:extLst>
            </p:cNvPr>
            <p:cNvGrpSpPr/>
            <p:nvPr/>
          </p:nvGrpSpPr>
          <p:grpSpPr>
            <a:xfrm>
              <a:off x="7062806" y="2534694"/>
              <a:ext cx="369592" cy="369592"/>
              <a:chOff x="3355898" y="4646593"/>
              <a:chExt cx="536092" cy="536092"/>
            </a:xfrm>
          </p:grpSpPr>
          <p:sp>
            <p:nvSpPr>
              <p:cNvPr id="47" name="Freeform 216">
                <a:extLst>
                  <a:ext uri="{FF2B5EF4-FFF2-40B4-BE49-F238E27FC236}">
                    <a16:creationId xmlns:a16="http://schemas.microsoft.com/office/drawing/2014/main" id="{4DCA80E3-36AE-48E9-9891-45AB2A4616B3}"/>
                  </a:ext>
                </a:extLst>
              </p:cNvPr>
              <p:cNvSpPr/>
              <p:nvPr/>
            </p:nvSpPr>
            <p:spPr bwMode="auto">
              <a:xfrm>
                <a:off x="3355898" y="4646593"/>
                <a:ext cx="536092" cy="536092"/>
              </a:xfrm>
              <a:prstGeom prst="octagon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F52F89F-0C12-47A4-8E11-0A21BFF61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2102" y="4718959"/>
                <a:ext cx="216476" cy="222459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215D133-7082-4827-8084-66EA14CAFE22}"/>
                  </a:ext>
                </a:extLst>
              </p:cNvPr>
              <p:cNvCxnSpPr/>
              <p:nvPr/>
            </p:nvCxnSpPr>
            <p:spPr>
              <a:xfrm flipH="1" flipV="1">
                <a:off x="3714089" y="4855915"/>
                <a:ext cx="177901" cy="171006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CEBD1DD-C981-475B-BDCB-D96963EFA17D}"/>
                  </a:ext>
                </a:extLst>
              </p:cNvPr>
              <p:cNvCxnSpPr/>
              <p:nvPr/>
            </p:nvCxnSpPr>
            <p:spPr>
              <a:xfrm flipH="1" flipV="1">
                <a:off x="3530815" y="4977667"/>
                <a:ext cx="202844" cy="2050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971DDBA-50AF-44B5-B61E-A99E919B0E7B}"/>
                </a:ext>
              </a:extLst>
            </p:cNvPr>
            <p:cNvSpPr/>
            <p:nvPr/>
          </p:nvSpPr>
          <p:spPr bwMode="auto">
            <a:xfrm>
              <a:off x="10489861" y="3836764"/>
              <a:ext cx="374540" cy="365214"/>
            </a:xfrm>
            <a:custGeom>
              <a:avLst/>
              <a:gdLst>
                <a:gd name="connsiteX0" fmla="*/ 1 w 5237611"/>
                <a:gd name="connsiteY0" fmla="*/ 2139044 h 5107218"/>
                <a:gd name="connsiteX1" fmla="*/ 5237611 w 5237611"/>
                <a:gd name="connsiteY1" fmla="*/ 2139045 h 5107218"/>
                <a:gd name="connsiteX2" fmla="*/ 5237611 w 5237611"/>
                <a:gd name="connsiteY2" fmla="*/ 3103844 h 5107218"/>
                <a:gd name="connsiteX3" fmla="*/ 4478839 w 5237611"/>
                <a:gd name="connsiteY3" fmla="*/ 3862616 h 5107218"/>
                <a:gd name="connsiteX4" fmla="*/ 3245525 w 5237611"/>
                <a:gd name="connsiteY4" fmla="*/ 3862616 h 5107218"/>
                <a:gd name="connsiteX5" fmla="*/ 3385368 w 5237611"/>
                <a:gd name="connsiteY5" fmla="*/ 5107218 h 5107218"/>
                <a:gd name="connsiteX6" fmla="*/ 1623350 w 5237611"/>
                <a:gd name="connsiteY6" fmla="*/ 3862616 h 5107218"/>
                <a:gd name="connsiteX7" fmla="*/ 760637 w 5237611"/>
                <a:gd name="connsiteY7" fmla="*/ 3862616 h 5107218"/>
                <a:gd name="connsiteX8" fmla="*/ 1865 w 5237611"/>
                <a:gd name="connsiteY8" fmla="*/ 3103844 h 5107218"/>
                <a:gd name="connsiteX9" fmla="*/ 1865 w 5237611"/>
                <a:gd name="connsiteY9" fmla="*/ 2520997 h 5107218"/>
                <a:gd name="connsiteX10" fmla="*/ 471624 w 5237611"/>
                <a:gd name="connsiteY10" fmla="*/ 2954204 h 5107218"/>
                <a:gd name="connsiteX11" fmla="*/ 471624 w 5237611"/>
                <a:gd name="connsiteY11" fmla="*/ 3052063 h 5107218"/>
                <a:gd name="connsiteX12" fmla="*/ 477987 w 5237611"/>
                <a:gd name="connsiteY12" fmla="*/ 3115179 h 5107218"/>
                <a:gd name="connsiteX13" fmla="*/ 829643 w 5237611"/>
                <a:gd name="connsiteY13" fmla="*/ 3401787 h 5107218"/>
                <a:gd name="connsiteX14" fmla="*/ 4407973 w 5237611"/>
                <a:gd name="connsiteY14" fmla="*/ 3401787 h 5107218"/>
                <a:gd name="connsiteX15" fmla="*/ 4766922 w 5237611"/>
                <a:gd name="connsiteY15" fmla="*/ 3042838 h 5107218"/>
                <a:gd name="connsiteX16" fmla="*/ 4766922 w 5237611"/>
                <a:gd name="connsiteY16" fmla="*/ 2899232 h 5107218"/>
                <a:gd name="connsiteX17" fmla="*/ 4767852 w 5237611"/>
                <a:gd name="connsiteY17" fmla="*/ 2899232 h 5107218"/>
                <a:gd name="connsiteX18" fmla="*/ 4767852 w 5237611"/>
                <a:gd name="connsiteY18" fmla="*/ 2581731 h 5107218"/>
                <a:gd name="connsiteX19" fmla="*/ 1164681 w 5237611"/>
                <a:gd name="connsiteY19" fmla="*/ 2581731 h 5107218"/>
                <a:gd name="connsiteX20" fmla="*/ 1164681 w 5237611"/>
                <a:gd name="connsiteY20" fmla="*/ 3213100 h 5107218"/>
                <a:gd name="connsiteX21" fmla="*/ 760637 w 5237611"/>
                <a:gd name="connsiteY21" fmla="*/ 0 h 5107218"/>
                <a:gd name="connsiteX22" fmla="*/ 4478839 w 5237611"/>
                <a:gd name="connsiteY22" fmla="*/ 0 h 5107218"/>
                <a:gd name="connsiteX23" fmla="*/ 5237611 w 5237611"/>
                <a:gd name="connsiteY23" fmla="*/ 758772 h 5107218"/>
                <a:gd name="connsiteX24" fmla="*/ 5237611 w 5237611"/>
                <a:gd name="connsiteY24" fmla="*/ 1428267 h 5107218"/>
                <a:gd name="connsiteX25" fmla="*/ 4767852 w 5237611"/>
                <a:gd name="connsiteY25" fmla="*/ 995060 h 5107218"/>
                <a:gd name="connsiteX26" fmla="*/ 4767852 w 5237611"/>
                <a:gd name="connsiteY26" fmla="*/ 779863 h 5107218"/>
                <a:gd name="connsiteX27" fmla="*/ 4408903 w 5237611"/>
                <a:gd name="connsiteY27" fmla="*/ 420914 h 5107218"/>
                <a:gd name="connsiteX28" fmla="*/ 830573 w 5237611"/>
                <a:gd name="connsiteY28" fmla="*/ 420914 h 5107218"/>
                <a:gd name="connsiteX29" fmla="*/ 471624 w 5237611"/>
                <a:gd name="connsiteY29" fmla="*/ 779863 h 5107218"/>
                <a:gd name="connsiteX30" fmla="*/ 471624 w 5237611"/>
                <a:gd name="connsiteY30" fmla="*/ 1239157 h 5107218"/>
                <a:gd name="connsiteX31" fmla="*/ 3929652 w 5237611"/>
                <a:gd name="connsiteY31" fmla="*/ 1239157 h 5107218"/>
                <a:gd name="connsiteX32" fmla="*/ 3929652 w 5237611"/>
                <a:gd name="connsiteY32" fmla="*/ 680358 h 5107218"/>
                <a:gd name="connsiteX33" fmla="*/ 5188767 w 5237611"/>
                <a:gd name="connsiteY33" fmla="*/ 1841501 h 5107218"/>
                <a:gd name="connsiteX34" fmla="*/ 0 w 5237611"/>
                <a:gd name="connsiteY34" fmla="*/ 1841501 h 5107218"/>
                <a:gd name="connsiteX35" fmla="*/ 1865 w 5237611"/>
                <a:gd name="connsiteY35" fmla="*/ 758772 h 5107218"/>
                <a:gd name="connsiteX36" fmla="*/ 760637 w 5237611"/>
                <a:gd name="connsiteY36" fmla="*/ 0 h 5107218"/>
                <a:gd name="connsiteX0" fmla="*/ 1 w 5237611"/>
                <a:gd name="connsiteY0" fmla="*/ 2139044 h 5107218"/>
                <a:gd name="connsiteX1" fmla="*/ 5237611 w 5237611"/>
                <a:gd name="connsiteY1" fmla="*/ 2139045 h 5107218"/>
                <a:gd name="connsiteX2" fmla="*/ 5237611 w 5237611"/>
                <a:gd name="connsiteY2" fmla="*/ 3103844 h 5107218"/>
                <a:gd name="connsiteX3" fmla="*/ 4478839 w 5237611"/>
                <a:gd name="connsiteY3" fmla="*/ 3862616 h 5107218"/>
                <a:gd name="connsiteX4" fmla="*/ 3245525 w 5237611"/>
                <a:gd name="connsiteY4" fmla="*/ 3862616 h 5107218"/>
                <a:gd name="connsiteX5" fmla="*/ 3385368 w 5237611"/>
                <a:gd name="connsiteY5" fmla="*/ 5107218 h 5107218"/>
                <a:gd name="connsiteX6" fmla="*/ 1623350 w 5237611"/>
                <a:gd name="connsiteY6" fmla="*/ 3862616 h 5107218"/>
                <a:gd name="connsiteX7" fmla="*/ 760637 w 5237611"/>
                <a:gd name="connsiteY7" fmla="*/ 3862616 h 5107218"/>
                <a:gd name="connsiteX8" fmla="*/ 1865 w 5237611"/>
                <a:gd name="connsiteY8" fmla="*/ 3103844 h 5107218"/>
                <a:gd name="connsiteX9" fmla="*/ 1865 w 5237611"/>
                <a:gd name="connsiteY9" fmla="*/ 2520997 h 5107218"/>
                <a:gd name="connsiteX10" fmla="*/ 471624 w 5237611"/>
                <a:gd name="connsiteY10" fmla="*/ 2954204 h 5107218"/>
                <a:gd name="connsiteX11" fmla="*/ 477987 w 5237611"/>
                <a:gd name="connsiteY11" fmla="*/ 3115179 h 5107218"/>
                <a:gd name="connsiteX12" fmla="*/ 829643 w 5237611"/>
                <a:gd name="connsiteY12" fmla="*/ 3401787 h 5107218"/>
                <a:gd name="connsiteX13" fmla="*/ 4407973 w 5237611"/>
                <a:gd name="connsiteY13" fmla="*/ 3401787 h 5107218"/>
                <a:gd name="connsiteX14" fmla="*/ 4766922 w 5237611"/>
                <a:gd name="connsiteY14" fmla="*/ 3042838 h 5107218"/>
                <a:gd name="connsiteX15" fmla="*/ 4766922 w 5237611"/>
                <a:gd name="connsiteY15" fmla="*/ 2899232 h 5107218"/>
                <a:gd name="connsiteX16" fmla="*/ 4767852 w 5237611"/>
                <a:gd name="connsiteY16" fmla="*/ 2899232 h 5107218"/>
                <a:gd name="connsiteX17" fmla="*/ 4767852 w 5237611"/>
                <a:gd name="connsiteY17" fmla="*/ 2581731 h 5107218"/>
                <a:gd name="connsiteX18" fmla="*/ 1164681 w 5237611"/>
                <a:gd name="connsiteY18" fmla="*/ 2581731 h 5107218"/>
                <a:gd name="connsiteX19" fmla="*/ 1164681 w 5237611"/>
                <a:gd name="connsiteY19" fmla="*/ 3213100 h 5107218"/>
                <a:gd name="connsiteX20" fmla="*/ 1 w 5237611"/>
                <a:gd name="connsiteY20" fmla="*/ 2139044 h 5107218"/>
                <a:gd name="connsiteX21" fmla="*/ 760637 w 5237611"/>
                <a:gd name="connsiteY21" fmla="*/ 0 h 5107218"/>
                <a:gd name="connsiteX22" fmla="*/ 4478839 w 5237611"/>
                <a:gd name="connsiteY22" fmla="*/ 0 h 5107218"/>
                <a:gd name="connsiteX23" fmla="*/ 5237611 w 5237611"/>
                <a:gd name="connsiteY23" fmla="*/ 758772 h 5107218"/>
                <a:gd name="connsiteX24" fmla="*/ 5237611 w 5237611"/>
                <a:gd name="connsiteY24" fmla="*/ 1428267 h 5107218"/>
                <a:gd name="connsiteX25" fmla="*/ 4767852 w 5237611"/>
                <a:gd name="connsiteY25" fmla="*/ 995060 h 5107218"/>
                <a:gd name="connsiteX26" fmla="*/ 4767852 w 5237611"/>
                <a:gd name="connsiteY26" fmla="*/ 779863 h 5107218"/>
                <a:gd name="connsiteX27" fmla="*/ 4408903 w 5237611"/>
                <a:gd name="connsiteY27" fmla="*/ 420914 h 5107218"/>
                <a:gd name="connsiteX28" fmla="*/ 830573 w 5237611"/>
                <a:gd name="connsiteY28" fmla="*/ 420914 h 5107218"/>
                <a:gd name="connsiteX29" fmla="*/ 471624 w 5237611"/>
                <a:gd name="connsiteY29" fmla="*/ 779863 h 5107218"/>
                <a:gd name="connsiteX30" fmla="*/ 471624 w 5237611"/>
                <a:gd name="connsiteY30" fmla="*/ 1239157 h 5107218"/>
                <a:gd name="connsiteX31" fmla="*/ 3929652 w 5237611"/>
                <a:gd name="connsiteY31" fmla="*/ 1239157 h 5107218"/>
                <a:gd name="connsiteX32" fmla="*/ 3929652 w 5237611"/>
                <a:gd name="connsiteY32" fmla="*/ 680358 h 5107218"/>
                <a:gd name="connsiteX33" fmla="*/ 5188767 w 5237611"/>
                <a:gd name="connsiteY33" fmla="*/ 1841501 h 5107218"/>
                <a:gd name="connsiteX34" fmla="*/ 0 w 5237611"/>
                <a:gd name="connsiteY34" fmla="*/ 1841501 h 5107218"/>
                <a:gd name="connsiteX35" fmla="*/ 1865 w 5237611"/>
                <a:gd name="connsiteY35" fmla="*/ 758772 h 5107218"/>
                <a:gd name="connsiteX36" fmla="*/ 760637 w 5237611"/>
                <a:gd name="connsiteY36" fmla="*/ 0 h 5107218"/>
                <a:gd name="connsiteX0" fmla="*/ 1 w 5237611"/>
                <a:gd name="connsiteY0" fmla="*/ 2139044 h 5107218"/>
                <a:gd name="connsiteX1" fmla="*/ 5237611 w 5237611"/>
                <a:gd name="connsiteY1" fmla="*/ 2139045 h 5107218"/>
                <a:gd name="connsiteX2" fmla="*/ 5237611 w 5237611"/>
                <a:gd name="connsiteY2" fmla="*/ 3103844 h 5107218"/>
                <a:gd name="connsiteX3" fmla="*/ 4478839 w 5237611"/>
                <a:gd name="connsiteY3" fmla="*/ 3862616 h 5107218"/>
                <a:gd name="connsiteX4" fmla="*/ 3245525 w 5237611"/>
                <a:gd name="connsiteY4" fmla="*/ 3862616 h 5107218"/>
                <a:gd name="connsiteX5" fmla="*/ 3385368 w 5237611"/>
                <a:gd name="connsiteY5" fmla="*/ 5107218 h 5107218"/>
                <a:gd name="connsiteX6" fmla="*/ 1623350 w 5237611"/>
                <a:gd name="connsiteY6" fmla="*/ 3862616 h 5107218"/>
                <a:gd name="connsiteX7" fmla="*/ 760637 w 5237611"/>
                <a:gd name="connsiteY7" fmla="*/ 3862616 h 5107218"/>
                <a:gd name="connsiteX8" fmla="*/ 1865 w 5237611"/>
                <a:gd name="connsiteY8" fmla="*/ 3103844 h 5107218"/>
                <a:gd name="connsiteX9" fmla="*/ 1865 w 5237611"/>
                <a:gd name="connsiteY9" fmla="*/ 2520997 h 5107218"/>
                <a:gd name="connsiteX10" fmla="*/ 471624 w 5237611"/>
                <a:gd name="connsiteY10" fmla="*/ 2954204 h 5107218"/>
                <a:gd name="connsiteX11" fmla="*/ 477987 w 5237611"/>
                <a:gd name="connsiteY11" fmla="*/ 3115179 h 5107218"/>
                <a:gd name="connsiteX12" fmla="*/ 829643 w 5237611"/>
                <a:gd name="connsiteY12" fmla="*/ 3401787 h 5107218"/>
                <a:gd name="connsiteX13" fmla="*/ 4407973 w 5237611"/>
                <a:gd name="connsiteY13" fmla="*/ 3401787 h 5107218"/>
                <a:gd name="connsiteX14" fmla="*/ 4766922 w 5237611"/>
                <a:gd name="connsiteY14" fmla="*/ 3042838 h 5107218"/>
                <a:gd name="connsiteX15" fmla="*/ 4766922 w 5237611"/>
                <a:gd name="connsiteY15" fmla="*/ 2899232 h 5107218"/>
                <a:gd name="connsiteX16" fmla="*/ 4767852 w 5237611"/>
                <a:gd name="connsiteY16" fmla="*/ 2581731 h 5107218"/>
                <a:gd name="connsiteX17" fmla="*/ 1164681 w 5237611"/>
                <a:gd name="connsiteY17" fmla="*/ 2581731 h 5107218"/>
                <a:gd name="connsiteX18" fmla="*/ 1164681 w 5237611"/>
                <a:gd name="connsiteY18" fmla="*/ 3213100 h 5107218"/>
                <a:gd name="connsiteX19" fmla="*/ 1 w 5237611"/>
                <a:gd name="connsiteY19" fmla="*/ 2139044 h 5107218"/>
                <a:gd name="connsiteX20" fmla="*/ 760637 w 5237611"/>
                <a:gd name="connsiteY20" fmla="*/ 0 h 5107218"/>
                <a:gd name="connsiteX21" fmla="*/ 4478839 w 5237611"/>
                <a:gd name="connsiteY21" fmla="*/ 0 h 5107218"/>
                <a:gd name="connsiteX22" fmla="*/ 5237611 w 5237611"/>
                <a:gd name="connsiteY22" fmla="*/ 758772 h 5107218"/>
                <a:gd name="connsiteX23" fmla="*/ 5237611 w 5237611"/>
                <a:gd name="connsiteY23" fmla="*/ 1428267 h 5107218"/>
                <a:gd name="connsiteX24" fmla="*/ 4767852 w 5237611"/>
                <a:gd name="connsiteY24" fmla="*/ 995060 h 5107218"/>
                <a:gd name="connsiteX25" fmla="*/ 4767852 w 5237611"/>
                <a:gd name="connsiteY25" fmla="*/ 779863 h 5107218"/>
                <a:gd name="connsiteX26" fmla="*/ 4408903 w 5237611"/>
                <a:gd name="connsiteY26" fmla="*/ 420914 h 5107218"/>
                <a:gd name="connsiteX27" fmla="*/ 830573 w 5237611"/>
                <a:gd name="connsiteY27" fmla="*/ 420914 h 5107218"/>
                <a:gd name="connsiteX28" fmla="*/ 471624 w 5237611"/>
                <a:gd name="connsiteY28" fmla="*/ 779863 h 5107218"/>
                <a:gd name="connsiteX29" fmla="*/ 471624 w 5237611"/>
                <a:gd name="connsiteY29" fmla="*/ 1239157 h 5107218"/>
                <a:gd name="connsiteX30" fmla="*/ 3929652 w 5237611"/>
                <a:gd name="connsiteY30" fmla="*/ 1239157 h 5107218"/>
                <a:gd name="connsiteX31" fmla="*/ 3929652 w 5237611"/>
                <a:gd name="connsiteY31" fmla="*/ 680358 h 5107218"/>
                <a:gd name="connsiteX32" fmla="*/ 5188767 w 5237611"/>
                <a:gd name="connsiteY32" fmla="*/ 1841501 h 5107218"/>
                <a:gd name="connsiteX33" fmla="*/ 0 w 5237611"/>
                <a:gd name="connsiteY33" fmla="*/ 1841501 h 5107218"/>
                <a:gd name="connsiteX34" fmla="*/ 1865 w 5237611"/>
                <a:gd name="connsiteY34" fmla="*/ 758772 h 5107218"/>
                <a:gd name="connsiteX35" fmla="*/ 760637 w 5237611"/>
                <a:gd name="connsiteY35" fmla="*/ 0 h 5107218"/>
                <a:gd name="connsiteX0" fmla="*/ 1 w 5237611"/>
                <a:gd name="connsiteY0" fmla="*/ 2139044 h 5107218"/>
                <a:gd name="connsiteX1" fmla="*/ 5237611 w 5237611"/>
                <a:gd name="connsiteY1" fmla="*/ 2139045 h 5107218"/>
                <a:gd name="connsiteX2" fmla="*/ 5237611 w 5237611"/>
                <a:gd name="connsiteY2" fmla="*/ 3103844 h 5107218"/>
                <a:gd name="connsiteX3" fmla="*/ 4478839 w 5237611"/>
                <a:gd name="connsiteY3" fmla="*/ 3862616 h 5107218"/>
                <a:gd name="connsiteX4" fmla="*/ 3245525 w 5237611"/>
                <a:gd name="connsiteY4" fmla="*/ 3862616 h 5107218"/>
                <a:gd name="connsiteX5" fmla="*/ 3385368 w 5237611"/>
                <a:gd name="connsiteY5" fmla="*/ 5107218 h 5107218"/>
                <a:gd name="connsiteX6" fmla="*/ 1623350 w 5237611"/>
                <a:gd name="connsiteY6" fmla="*/ 3862616 h 5107218"/>
                <a:gd name="connsiteX7" fmla="*/ 760637 w 5237611"/>
                <a:gd name="connsiteY7" fmla="*/ 3862616 h 5107218"/>
                <a:gd name="connsiteX8" fmla="*/ 1865 w 5237611"/>
                <a:gd name="connsiteY8" fmla="*/ 3103844 h 5107218"/>
                <a:gd name="connsiteX9" fmla="*/ 1865 w 5237611"/>
                <a:gd name="connsiteY9" fmla="*/ 2520997 h 5107218"/>
                <a:gd name="connsiteX10" fmla="*/ 471624 w 5237611"/>
                <a:gd name="connsiteY10" fmla="*/ 2954204 h 5107218"/>
                <a:gd name="connsiteX11" fmla="*/ 477987 w 5237611"/>
                <a:gd name="connsiteY11" fmla="*/ 3115179 h 5107218"/>
                <a:gd name="connsiteX12" fmla="*/ 829643 w 5237611"/>
                <a:gd name="connsiteY12" fmla="*/ 3401787 h 5107218"/>
                <a:gd name="connsiteX13" fmla="*/ 4407973 w 5237611"/>
                <a:gd name="connsiteY13" fmla="*/ 3401787 h 5107218"/>
                <a:gd name="connsiteX14" fmla="*/ 4766922 w 5237611"/>
                <a:gd name="connsiteY14" fmla="*/ 3042838 h 5107218"/>
                <a:gd name="connsiteX15" fmla="*/ 4767852 w 5237611"/>
                <a:gd name="connsiteY15" fmla="*/ 2581731 h 5107218"/>
                <a:gd name="connsiteX16" fmla="*/ 1164681 w 5237611"/>
                <a:gd name="connsiteY16" fmla="*/ 2581731 h 5107218"/>
                <a:gd name="connsiteX17" fmla="*/ 1164681 w 5237611"/>
                <a:gd name="connsiteY17" fmla="*/ 3213100 h 5107218"/>
                <a:gd name="connsiteX18" fmla="*/ 1 w 5237611"/>
                <a:gd name="connsiteY18" fmla="*/ 2139044 h 5107218"/>
                <a:gd name="connsiteX19" fmla="*/ 760637 w 5237611"/>
                <a:gd name="connsiteY19" fmla="*/ 0 h 5107218"/>
                <a:gd name="connsiteX20" fmla="*/ 4478839 w 5237611"/>
                <a:gd name="connsiteY20" fmla="*/ 0 h 5107218"/>
                <a:gd name="connsiteX21" fmla="*/ 5237611 w 5237611"/>
                <a:gd name="connsiteY21" fmla="*/ 758772 h 5107218"/>
                <a:gd name="connsiteX22" fmla="*/ 5237611 w 5237611"/>
                <a:gd name="connsiteY22" fmla="*/ 1428267 h 5107218"/>
                <a:gd name="connsiteX23" fmla="*/ 4767852 w 5237611"/>
                <a:gd name="connsiteY23" fmla="*/ 995060 h 5107218"/>
                <a:gd name="connsiteX24" fmla="*/ 4767852 w 5237611"/>
                <a:gd name="connsiteY24" fmla="*/ 779863 h 5107218"/>
                <a:gd name="connsiteX25" fmla="*/ 4408903 w 5237611"/>
                <a:gd name="connsiteY25" fmla="*/ 420914 h 5107218"/>
                <a:gd name="connsiteX26" fmla="*/ 830573 w 5237611"/>
                <a:gd name="connsiteY26" fmla="*/ 420914 h 5107218"/>
                <a:gd name="connsiteX27" fmla="*/ 471624 w 5237611"/>
                <a:gd name="connsiteY27" fmla="*/ 779863 h 5107218"/>
                <a:gd name="connsiteX28" fmla="*/ 471624 w 5237611"/>
                <a:gd name="connsiteY28" fmla="*/ 1239157 h 5107218"/>
                <a:gd name="connsiteX29" fmla="*/ 3929652 w 5237611"/>
                <a:gd name="connsiteY29" fmla="*/ 1239157 h 5107218"/>
                <a:gd name="connsiteX30" fmla="*/ 3929652 w 5237611"/>
                <a:gd name="connsiteY30" fmla="*/ 680358 h 5107218"/>
                <a:gd name="connsiteX31" fmla="*/ 5188767 w 5237611"/>
                <a:gd name="connsiteY31" fmla="*/ 1841501 h 5107218"/>
                <a:gd name="connsiteX32" fmla="*/ 0 w 5237611"/>
                <a:gd name="connsiteY32" fmla="*/ 1841501 h 5107218"/>
                <a:gd name="connsiteX33" fmla="*/ 1865 w 5237611"/>
                <a:gd name="connsiteY33" fmla="*/ 758772 h 5107218"/>
                <a:gd name="connsiteX34" fmla="*/ 760637 w 5237611"/>
                <a:gd name="connsiteY34" fmla="*/ 0 h 51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237611" h="5107218">
                  <a:moveTo>
                    <a:pt x="1" y="2139044"/>
                  </a:moveTo>
                  <a:lnTo>
                    <a:pt x="5237611" y="2139045"/>
                  </a:lnTo>
                  <a:lnTo>
                    <a:pt x="5237611" y="3103844"/>
                  </a:lnTo>
                  <a:cubicBezTo>
                    <a:pt x="5237611" y="3522902"/>
                    <a:pt x="4897897" y="3862616"/>
                    <a:pt x="4478839" y="3862616"/>
                  </a:cubicBezTo>
                  <a:lnTo>
                    <a:pt x="3245525" y="3862616"/>
                  </a:lnTo>
                  <a:lnTo>
                    <a:pt x="3385368" y="5107218"/>
                  </a:lnTo>
                  <a:lnTo>
                    <a:pt x="1623350" y="3862616"/>
                  </a:lnTo>
                  <a:lnTo>
                    <a:pt x="760637" y="3862616"/>
                  </a:lnTo>
                  <a:cubicBezTo>
                    <a:pt x="341579" y="3862616"/>
                    <a:pt x="1865" y="3522902"/>
                    <a:pt x="1865" y="3103844"/>
                  </a:cubicBezTo>
                  <a:lnTo>
                    <a:pt x="1865" y="2520997"/>
                  </a:lnTo>
                  <a:lnTo>
                    <a:pt x="471624" y="2954204"/>
                  </a:lnTo>
                  <a:lnTo>
                    <a:pt x="477987" y="3115179"/>
                  </a:lnTo>
                  <a:cubicBezTo>
                    <a:pt x="511457" y="3278746"/>
                    <a:pt x="656181" y="3401787"/>
                    <a:pt x="829643" y="3401787"/>
                  </a:cubicBezTo>
                  <a:lnTo>
                    <a:pt x="4407973" y="3401787"/>
                  </a:lnTo>
                  <a:cubicBezTo>
                    <a:pt x="4606215" y="3401787"/>
                    <a:pt x="4766922" y="3241080"/>
                    <a:pt x="4766922" y="3042838"/>
                  </a:cubicBezTo>
                  <a:lnTo>
                    <a:pt x="4767852" y="2581731"/>
                  </a:lnTo>
                  <a:lnTo>
                    <a:pt x="1164681" y="2581731"/>
                  </a:lnTo>
                  <a:lnTo>
                    <a:pt x="1164681" y="3213100"/>
                  </a:lnTo>
                  <a:lnTo>
                    <a:pt x="1" y="2139044"/>
                  </a:lnTo>
                  <a:close/>
                  <a:moveTo>
                    <a:pt x="760637" y="0"/>
                  </a:moveTo>
                  <a:lnTo>
                    <a:pt x="4478839" y="0"/>
                  </a:lnTo>
                  <a:cubicBezTo>
                    <a:pt x="4897897" y="0"/>
                    <a:pt x="5237611" y="339714"/>
                    <a:pt x="5237611" y="758772"/>
                  </a:cubicBezTo>
                  <a:lnTo>
                    <a:pt x="5237611" y="1428267"/>
                  </a:lnTo>
                  <a:lnTo>
                    <a:pt x="4767852" y="995060"/>
                  </a:lnTo>
                  <a:lnTo>
                    <a:pt x="4767852" y="779863"/>
                  </a:lnTo>
                  <a:cubicBezTo>
                    <a:pt x="4767852" y="581621"/>
                    <a:pt x="4607145" y="420914"/>
                    <a:pt x="4408903" y="420914"/>
                  </a:cubicBezTo>
                  <a:lnTo>
                    <a:pt x="830573" y="420914"/>
                  </a:lnTo>
                  <a:cubicBezTo>
                    <a:pt x="632331" y="420914"/>
                    <a:pt x="471624" y="581621"/>
                    <a:pt x="471624" y="779863"/>
                  </a:cubicBezTo>
                  <a:lnTo>
                    <a:pt x="471624" y="1239157"/>
                  </a:lnTo>
                  <a:lnTo>
                    <a:pt x="3929652" y="1239157"/>
                  </a:lnTo>
                  <a:lnTo>
                    <a:pt x="3929652" y="680358"/>
                  </a:lnTo>
                  <a:lnTo>
                    <a:pt x="5188767" y="1841501"/>
                  </a:lnTo>
                  <a:lnTo>
                    <a:pt x="0" y="1841501"/>
                  </a:lnTo>
                  <a:cubicBezTo>
                    <a:pt x="622" y="1480591"/>
                    <a:pt x="1243" y="1119682"/>
                    <a:pt x="1865" y="758772"/>
                  </a:cubicBezTo>
                  <a:cubicBezTo>
                    <a:pt x="1865" y="339714"/>
                    <a:pt x="341579" y="0"/>
                    <a:pt x="760637" y="0"/>
                  </a:cubicBezTo>
                  <a:close/>
                </a:path>
              </a:pathLst>
            </a:cu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255387-6275-4F82-B3BF-156C3B834AAA}"/>
                </a:ext>
              </a:extLst>
            </p:cNvPr>
            <p:cNvGrpSpPr/>
            <p:nvPr/>
          </p:nvGrpSpPr>
          <p:grpSpPr>
            <a:xfrm>
              <a:off x="9141930" y="3773670"/>
              <a:ext cx="478880" cy="428307"/>
              <a:chOff x="6773175" y="404044"/>
              <a:chExt cx="802419" cy="717677"/>
            </a:xfrm>
          </p:grpSpPr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B4A48C86-B06D-463E-9530-8879432EEA16}"/>
                  </a:ext>
                </a:extLst>
              </p:cNvPr>
              <p:cNvSpPr/>
              <p:nvPr/>
            </p:nvSpPr>
            <p:spPr bwMode="auto">
              <a:xfrm rot="16200000">
                <a:off x="6667528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5" name="Freeform 640">
                <a:extLst>
                  <a:ext uri="{FF2B5EF4-FFF2-40B4-BE49-F238E27FC236}">
                    <a16:creationId xmlns:a16="http://schemas.microsoft.com/office/drawing/2014/main" id="{896A561F-B0AA-40A6-8FED-989EA58E9029}"/>
                  </a:ext>
                </a:extLst>
              </p:cNvPr>
              <p:cNvSpPr/>
              <p:nvPr/>
            </p:nvSpPr>
            <p:spPr bwMode="auto">
              <a:xfrm rot="5400000">
                <a:off x="7258651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CB691F13-BCB1-4D97-825A-517FCF730E3A}"/>
                  </a:ext>
                </a:extLst>
              </p:cNvPr>
              <p:cNvSpPr/>
              <p:nvPr/>
            </p:nvSpPr>
            <p:spPr bwMode="auto">
              <a:xfrm>
                <a:off x="7001610" y="404044"/>
                <a:ext cx="367945" cy="717677"/>
              </a:xfrm>
              <a:custGeom>
                <a:avLst/>
                <a:gdLst>
                  <a:gd name="connsiteX0" fmla="*/ 357016 w 367945"/>
                  <a:gd name="connsiteY0" fmla="*/ 0 h 717677"/>
                  <a:gd name="connsiteX1" fmla="*/ 123863 w 367945"/>
                  <a:gd name="connsiteY1" fmla="*/ 0 h 717677"/>
                  <a:gd name="connsiteX2" fmla="*/ 0 w 367945"/>
                  <a:gd name="connsiteY2" fmla="*/ 364303 h 717677"/>
                  <a:gd name="connsiteX3" fmla="*/ 156650 w 367945"/>
                  <a:gd name="connsiteY3" fmla="*/ 364303 h 717677"/>
                  <a:gd name="connsiteX4" fmla="*/ 29144 w 367945"/>
                  <a:gd name="connsiteY4" fmla="*/ 717677 h 717677"/>
                  <a:gd name="connsiteX5" fmla="*/ 367945 w 367945"/>
                  <a:gd name="connsiteY5" fmla="*/ 244083 h 717677"/>
                  <a:gd name="connsiteX6" fmla="*/ 211295 w 367945"/>
                  <a:gd name="connsiteY6" fmla="*/ 244083 h 717677"/>
                  <a:gd name="connsiteX7" fmla="*/ 357016 w 367945"/>
                  <a:gd name="connsiteY7" fmla="*/ 0 h 71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945" h="717677">
                    <a:moveTo>
                      <a:pt x="357016" y="0"/>
                    </a:moveTo>
                    <a:lnTo>
                      <a:pt x="123863" y="0"/>
                    </a:lnTo>
                    <a:lnTo>
                      <a:pt x="0" y="364303"/>
                    </a:lnTo>
                    <a:lnTo>
                      <a:pt x="156650" y="364303"/>
                    </a:lnTo>
                    <a:lnTo>
                      <a:pt x="29144" y="717677"/>
                    </a:lnTo>
                    <a:lnTo>
                      <a:pt x="367945" y="244083"/>
                    </a:lnTo>
                    <a:lnTo>
                      <a:pt x="211295" y="244083"/>
                    </a:lnTo>
                    <a:lnTo>
                      <a:pt x="357016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610CE6B9-34B3-4913-A0B9-760BD2183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0191" y="2507495"/>
              <a:ext cx="226581" cy="376839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F384ECB9-40B2-43BB-BAE5-1EAC437CA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025" y="2506426"/>
              <a:ext cx="458972" cy="396446"/>
            </a:xfrm>
            <a:custGeom>
              <a:avLst/>
              <a:gdLst>
                <a:gd name="T0" fmla="*/ 1193 w 2760"/>
                <a:gd name="T1" fmla="*/ 2195 h 2384"/>
                <a:gd name="T2" fmla="*/ 1448 w 2760"/>
                <a:gd name="T3" fmla="*/ 2149 h 2384"/>
                <a:gd name="T4" fmla="*/ 1626 w 2760"/>
                <a:gd name="T5" fmla="*/ 1997 h 2384"/>
                <a:gd name="T6" fmla="*/ 1704 w 2760"/>
                <a:gd name="T7" fmla="*/ 1809 h 2384"/>
                <a:gd name="T8" fmla="*/ 1691 w 2760"/>
                <a:gd name="T9" fmla="*/ 1592 h 2384"/>
                <a:gd name="T10" fmla="*/ 1591 w 2760"/>
                <a:gd name="T11" fmla="*/ 1414 h 2384"/>
                <a:gd name="T12" fmla="*/ 1394 w 2760"/>
                <a:gd name="T13" fmla="*/ 1284 h 2384"/>
                <a:gd name="T14" fmla="*/ 1148 w 2760"/>
                <a:gd name="T15" fmla="*/ 1267 h 2384"/>
                <a:gd name="T16" fmla="*/ 905 w 2760"/>
                <a:gd name="T17" fmla="*/ 1168 h 2384"/>
                <a:gd name="T18" fmla="*/ 1190 w 2760"/>
                <a:gd name="T19" fmla="*/ 1079 h 2384"/>
                <a:gd name="T20" fmla="*/ 1542 w 2760"/>
                <a:gd name="T21" fmla="*/ 1152 h 2384"/>
                <a:gd name="T22" fmla="*/ 1789 w 2760"/>
                <a:gd name="T23" fmla="*/ 1384 h 2384"/>
                <a:gd name="T24" fmla="*/ 1883 w 2760"/>
                <a:gd name="T25" fmla="*/ 1617 h 2384"/>
                <a:gd name="T26" fmla="*/ 2415 w 2760"/>
                <a:gd name="T27" fmla="*/ 1619 h 2384"/>
                <a:gd name="T28" fmla="*/ 2567 w 2760"/>
                <a:gd name="T29" fmla="*/ 1462 h 2384"/>
                <a:gd name="T30" fmla="*/ 2545 w 2760"/>
                <a:gd name="T31" fmla="*/ 1316 h 2384"/>
                <a:gd name="T32" fmla="*/ 2386 w 2760"/>
                <a:gd name="T33" fmla="*/ 1212 h 2384"/>
                <a:gd name="T34" fmla="*/ 2238 w 2760"/>
                <a:gd name="T35" fmla="*/ 1125 h 2384"/>
                <a:gd name="T36" fmla="*/ 2244 w 2760"/>
                <a:gd name="T37" fmla="*/ 722 h 2384"/>
                <a:gd name="T38" fmla="*/ 2023 w 2760"/>
                <a:gd name="T39" fmla="*/ 372 h 2384"/>
                <a:gd name="T40" fmla="*/ 1656 w 2760"/>
                <a:gd name="T41" fmla="*/ 216 h 2384"/>
                <a:gd name="T42" fmla="*/ 1391 w 2760"/>
                <a:gd name="T43" fmla="*/ 231 h 2384"/>
                <a:gd name="T44" fmla="*/ 1157 w 2760"/>
                <a:gd name="T45" fmla="*/ 344 h 2384"/>
                <a:gd name="T46" fmla="*/ 989 w 2760"/>
                <a:gd name="T47" fmla="*/ 516 h 2384"/>
                <a:gd name="T48" fmla="*/ 876 w 2760"/>
                <a:gd name="T49" fmla="*/ 765 h 2384"/>
                <a:gd name="T50" fmla="*/ 699 w 2760"/>
                <a:gd name="T51" fmla="*/ 725 h 2384"/>
                <a:gd name="T52" fmla="*/ 368 w 2760"/>
                <a:gd name="T53" fmla="*/ 816 h 2384"/>
                <a:gd name="T54" fmla="*/ 204 w 2760"/>
                <a:gd name="T55" fmla="*/ 1062 h 2384"/>
                <a:gd name="T56" fmla="*/ 240 w 2760"/>
                <a:gd name="T57" fmla="*/ 1363 h 2384"/>
                <a:gd name="T58" fmla="*/ 430 w 2760"/>
                <a:gd name="T59" fmla="*/ 1558 h 2384"/>
                <a:gd name="T60" fmla="*/ 803 w 2760"/>
                <a:gd name="T61" fmla="*/ 1612 h 2384"/>
                <a:gd name="T62" fmla="*/ 992 w 2760"/>
                <a:gd name="T63" fmla="*/ 1591 h 2384"/>
                <a:gd name="T64" fmla="*/ 1180 w 2760"/>
                <a:gd name="T65" fmla="*/ 1440 h 2384"/>
                <a:gd name="T66" fmla="*/ 1422 w 2760"/>
                <a:gd name="T67" fmla="*/ 1490 h 2384"/>
                <a:gd name="T68" fmla="*/ 1541 w 2760"/>
                <a:gd name="T69" fmla="*/ 1695 h 2384"/>
                <a:gd name="T70" fmla="*/ 1421 w 2760"/>
                <a:gd name="T71" fmla="*/ 1954 h 2384"/>
                <a:gd name="T72" fmla="*/ 1169 w 2760"/>
                <a:gd name="T73" fmla="*/ 1998 h 2384"/>
                <a:gd name="T74" fmla="*/ 980 w 2760"/>
                <a:gd name="T75" fmla="*/ 1832 h 2384"/>
                <a:gd name="T76" fmla="*/ 643 w 2760"/>
                <a:gd name="T77" fmla="*/ 1803 h 2384"/>
                <a:gd name="T78" fmla="*/ 346 w 2760"/>
                <a:gd name="T79" fmla="*/ 1733 h 2384"/>
                <a:gd name="T80" fmla="*/ 105 w 2760"/>
                <a:gd name="T81" fmla="*/ 1519 h 2384"/>
                <a:gd name="T82" fmla="*/ 2 w 2760"/>
                <a:gd name="T83" fmla="*/ 1221 h 2384"/>
                <a:gd name="T84" fmla="*/ 74 w 2760"/>
                <a:gd name="T85" fmla="*/ 864 h 2384"/>
                <a:gd name="T86" fmla="*/ 326 w 2760"/>
                <a:gd name="T87" fmla="*/ 609 h 2384"/>
                <a:gd name="T88" fmla="*/ 649 w 2760"/>
                <a:gd name="T89" fmla="*/ 528 h 2384"/>
                <a:gd name="T90" fmla="*/ 769 w 2760"/>
                <a:gd name="T91" fmla="*/ 508 h 2384"/>
                <a:gd name="T92" fmla="*/ 1045 w 2760"/>
                <a:gd name="T93" fmla="*/ 175 h 2384"/>
                <a:gd name="T94" fmla="*/ 1403 w 2760"/>
                <a:gd name="T95" fmla="*/ 16 h 2384"/>
                <a:gd name="T96" fmla="*/ 1712 w 2760"/>
                <a:gd name="T97" fmla="*/ 10 h 2384"/>
                <a:gd name="T98" fmla="*/ 2006 w 2760"/>
                <a:gd name="T99" fmla="*/ 117 h 2384"/>
                <a:gd name="T100" fmla="*/ 2243 w 2760"/>
                <a:gd name="T101" fmla="*/ 317 h 2384"/>
                <a:gd name="T102" fmla="*/ 2425 w 2760"/>
                <a:gd name="T103" fmla="*/ 658 h 2384"/>
                <a:gd name="T104" fmla="*/ 2453 w 2760"/>
                <a:gd name="T105" fmla="*/ 997 h 2384"/>
                <a:gd name="T106" fmla="*/ 2590 w 2760"/>
                <a:gd name="T107" fmla="*/ 1078 h 2384"/>
                <a:gd name="T108" fmla="*/ 2758 w 2760"/>
                <a:gd name="T109" fmla="*/ 1365 h 2384"/>
                <a:gd name="T110" fmla="*/ 2673 w 2760"/>
                <a:gd name="T111" fmla="*/ 1666 h 2384"/>
                <a:gd name="T112" fmla="*/ 2428 w 2760"/>
                <a:gd name="T113" fmla="*/ 1806 h 2384"/>
                <a:gd name="T114" fmla="*/ 1886 w 2760"/>
                <a:gd name="T115" fmla="*/ 1830 h 2384"/>
                <a:gd name="T116" fmla="*/ 1807 w 2760"/>
                <a:gd name="T117" fmla="*/ 2056 h 2384"/>
                <a:gd name="T118" fmla="*/ 1603 w 2760"/>
                <a:gd name="T119" fmla="*/ 2274 h 2384"/>
                <a:gd name="T120" fmla="*/ 1346 w 2760"/>
                <a:gd name="T121" fmla="*/ 2376 h 2384"/>
                <a:gd name="T122" fmla="*/ 1044 w 2760"/>
                <a:gd name="T123" fmla="*/ 2353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60" h="2384">
                  <a:moveTo>
                    <a:pt x="904" y="2290"/>
                  </a:moveTo>
                  <a:lnTo>
                    <a:pt x="904" y="2290"/>
                  </a:lnTo>
                  <a:lnTo>
                    <a:pt x="1001" y="2131"/>
                  </a:lnTo>
                  <a:lnTo>
                    <a:pt x="1001" y="2131"/>
                  </a:lnTo>
                  <a:lnTo>
                    <a:pt x="1024" y="2144"/>
                  </a:lnTo>
                  <a:lnTo>
                    <a:pt x="1048" y="2155"/>
                  </a:lnTo>
                  <a:lnTo>
                    <a:pt x="1073" y="2166"/>
                  </a:lnTo>
                  <a:lnTo>
                    <a:pt x="1096" y="2174"/>
                  </a:lnTo>
                  <a:lnTo>
                    <a:pt x="1120" y="2182"/>
                  </a:lnTo>
                  <a:lnTo>
                    <a:pt x="1144" y="2188"/>
                  </a:lnTo>
                  <a:lnTo>
                    <a:pt x="1168" y="2192"/>
                  </a:lnTo>
                  <a:lnTo>
                    <a:pt x="1193" y="2195"/>
                  </a:lnTo>
                  <a:lnTo>
                    <a:pt x="1217" y="2197"/>
                  </a:lnTo>
                  <a:lnTo>
                    <a:pt x="1241" y="2197"/>
                  </a:lnTo>
                  <a:lnTo>
                    <a:pt x="1266" y="2197"/>
                  </a:lnTo>
                  <a:lnTo>
                    <a:pt x="1291" y="2194"/>
                  </a:lnTo>
                  <a:lnTo>
                    <a:pt x="1316" y="2191"/>
                  </a:lnTo>
                  <a:lnTo>
                    <a:pt x="1341" y="2186"/>
                  </a:lnTo>
                  <a:lnTo>
                    <a:pt x="1366" y="2180"/>
                  </a:lnTo>
                  <a:lnTo>
                    <a:pt x="1391" y="2172"/>
                  </a:lnTo>
                  <a:lnTo>
                    <a:pt x="1391" y="2172"/>
                  </a:lnTo>
                  <a:lnTo>
                    <a:pt x="1411" y="2165"/>
                  </a:lnTo>
                  <a:lnTo>
                    <a:pt x="1429" y="2158"/>
                  </a:lnTo>
                  <a:lnTo>
                    <a:pt x="1448" y="2149"/>
                  </a:lnTo>
                  <a:lnTo>
                    <a:pt x="1465" y="2141"/>
                  </a:lnTo>
                  <a:lnTo>
                    <a:pt x="1482" y="2130"/>
                  </a:lnTo>
                  <a:lnTo>
                    <a:pt x="1499" y="2120"/>
                  </a:lnTo>
                  <a:lnTo>
                    <a:pt x="1515" y="2109"/>
                  </a:lnTo>
                  <a:lnTo>
                    <a:pt x="1530" y="2098"/>
                  </a:lnTo>
                  <a:lnTo>
                    <a:pt x="1546" y="2085"/>
                  </a:lnTo>
                  <a:lnTo>
                    <a:pt x="1561" y="2072"/>
                  </a:lnTo>
                  <a:lnTo>
                    <a:pt x="1574" y="2058"/>
                  </a:lnTo>
                  <a:lnTo>
                    <a:pt x="1588" y="2044"/>
                  </a:lnTo>
                  <a:lnTo>
                    <a:pt x="1602" y="2029"/>
                  </a:lnTo>
                  <a:lnTo>
                    <a:pt x="1614" y="2013"/>
                  </a:lnTo>
                  <a:lnTo>
                    <a:pt x="1626" y="1997"/>
                  </a:lnTo>
                  <a:lnTo>
                    <a:pt x="1637" y="1980"/>
                  </a:lnTo>
                  <a:lnTo>
                    <a:pt x="1637" y="1980"/>
                  </a:lnTo>
                  <a:lnTo>
                    <a:pt x="1648" y="1965"/>
                  </a:lnTo>
                  <a:lnTo>
                    <a:pt x="1657" y="1949"/>
                  </a:lnTo>
                  <a:lnTo>
                    <a:pt x="1665" y="1932"/>
                  </a:lnTo>
                  <a:lnTo>
                    <a:pt x="1674" y="1915"/>
                  </a:lnTo>
                  <a:lnTo>
                    <a:pt x="1680" y="1899"/>
                  </a:lnTo>
                  <a:lnTo>
                    <a:pt x="1686" y="1881"/>
                  </a:lnTo>
                  <a:lnTo>
                    <a:pt x="1693" y="1863"/>
                  </a:lnTo>
                  <a:lnTo>
                    <a:pt x="1697" y="1846"/>
                  </a:lnTo>
                  <a:lnTo>
                    <a:pt x="1701" y="1828"/>
                  </a:lnTo>
                  <a:lnTo>
                    <a:pt x="1704" y="1809"/>
                  </a:lnTo>
                  <a:lnTo>
                    <a:pt x="1707" y="1792"/>
                  </a:lnTo>
                  <a:lnTo>
                    <a:pt x="1709" y="1774"/>
                  </a:lnTo>
                  <a:lnTo>
                    <a:pt x="1710" y="1755"/>
                  </a:lnTo>
                  <a:lnTo>
                    <a:pt x="1712" y="1737"/>
                  </a:lnTo>
                  <a:lnTo>
                    <a:pt x="1710" y="1718"/>
                  </a:lnTo>
                  <a:lnTo>
                    <a:pt x="1710" y="1700"/>
                  </a:lnTo>
                  <a:lnTo>
                    <a:pt x="1708" y="1683"/>
                  </a:lnTo>
                  <a:lnTo>
                    <a:pt x="1706" y="1664"/>
                  </a:lnTo>
                  <a:lnTo>
                    <a:pt x="1703" y="1646"/>
                  </a:lnTo>
                  <a:lnTo>
                    <a:pt x="1700" y="1628"/>
                  </a:lnTo>
                  <a:lnTo>
                    <a:pt x="1695" y="1610"/>
                  </a:lnTo>
                  <a:lnTo>
                    <a:pt x="1691" y="1592"/>
                  </a:lnTo>
                  <a:lnTo>
                    <a:pt x="1684" y="1575"/>
                  </a:lnTo>
                  <a:lnTo>
                    <a:pt x="1678" y="1557"/>
                  </a:lnTo>
                  <a:lnTo>
                    <a:pt x="1671" y="1540"/>
                  </a:lnTo>
                  <a:lnTo>
                    <a:pt x="1663" y="1523"/>
                  </a:lnTo>
                  <a:lnTo>
                    <a:pt x="1655" y="1507"/>
                  </a:lnTo>
                  <a:lnTo>
                    <a:pt x="1647" y="1491"/>
                  </a:lnTo>
                  <a:lnTo>
                    <a:pt x="1636" y="1474"/>
                  </a:lnTo>
                  <a:lnTo>
                    <a:pt x="1626" y="1458"/>
                  </a:lnTo>
                  <a:lnTo>
                    <a:pt x="1615" y="1444"/>
                  </a:lnTo>
                  <a:lnTo>
                    <a:pt x="1604" y="1429"/>
                  </a:lnTo>
                  <a:lnTo>
                    <a:pt x="1604" y="1429"/>
                  </a:lnTo>
                  <a:lnTo>
                    <a:pt x="1591" y="1414"/>
                  </a:lnTo>
                  <a:lnTo>
                    <a:pt x="1577" y="1400"/>
                  </a:lnTo>
                  <a:lnTo>
                    <a:pt x="1564" y="1386"/>
                  </a:lnTo>
                  <a:lnTo>
                    <a:pt x="1549" y="1372"/>
                  </a:lnTo>
                  <a:lnTo>
                    <a:pt x="1533" y="1360"/>
                  </a:lnTo>
                  <a:lnTo>
                    <a:pt x="1518" y="1348"/>
                  </a:lnTo>
                  <a:lnTo>
                    <a:pt x="1501" y="1337"/>
                  </a:lnTo>
                  <a:lnTo>
                    <a:pt x="1484" y="1326"/>
                  </a:lnTo>
                  <a:lnTo>
                    <a:pt x="1467" y="1316"/>
                  </a:lnTo>
                  <a:lnTo>
                    <a:pt x="1450" y="1307"/>
                  </a:lnTo>
                  <a:lnTo>
                    <a:pt x="1431" y="1299"/>
                  </a:lnTo>
                  <a:lnTo>
                    <a:pt x="1413" y="1291"/>
                  </a:lnTo>
                  <a:lnTo>
                    <a:pt x="1394" y="1284"/>
                  </a:lnTo>
                  <a:lnTo>
                    <a:pt x="1374" y="1278"/>
                  </a:lnTo>
                  <a:lnTo>
                    <a:pt x="1355" y="1273"/>
                  </a:lnTo>
                  <a:lnTo>
                    <a:pt x="1335" y="1269"/>
                  </a:lnTo>
                  <a:lnTo>
                    <a:pt x="1315" y="1264"/>
                  </a:lnTo>
                  <a:lnTo>
                    <a:pt x="1295" y="1261"/>
                  </a:lnTo>
                  <a:lnTo>
                    <a:pt x="1274" y="1260"/>
                  </a:lnTo>
                  <a:lnTo>
                    <a:pt x="1254" y="1259"/>
                  </a:lnTo>
                  <a:lnTo>
                    <a:pt x="1233" y="1258"/>
                  </a:lnTo>
                  <a:lnTo>
                    <a:pt x="1212" y="1259"/>
                  </a:lnTo>
                  <a:lnTo>
                    <a:pt x="1191" y="1261"/>
                  </a:lnTo>
                  <a:lnTo>
                    <a:pt x="1169" y="1263"/>
                  </a:lnTo>
                  <a:lnTo>
                    <a:pt x="1148" y="1267"/>
                  </a:lnTo>
                  <a:lnTo>
                    <a:pt x="1127" y="1272"/>
                  </a:lnTo>
                  <a:lnTo>
                    <a:pt x="1106" y="1278"/>
                  </a:lnTo>
                  <a:lnTo>
                    <a:pt x="1085" y="1284"/>
                  </a:lnTo>
                  <a:lnTo>
                    <a:pt x="1064" y="1293"/>
                  </a:lnTo>
                  <a:lnTo>
                    <a:pt x="1043" y="1301"/>
                  </a:lnTo>
                  <a:lnTo>
                    <a:pt x="1022" y="1310"/>
                  </a:lnTo>
                  <a:lnTo>
                    <a:pt x="1001" y="1322"/>
                  </a:lnTo>
                  <a:lnTo>
                    <a:pt x="1001" y="1322"/>
                  </a:lnTo>
                  <a:lnTo>
                    <a:pt x="953" y="1245"/>
                  </a:lnTo>
                  <a:lnTo>
                    <a:pt x="953" y="1245"/>
                  </a:lnTo>
                  <a:lnTo>
                    <a:pt x="905" y="1168"/>
                  </a:lnTo>
                  <a:lnTo>
                    <a:pt x="905" y="1168"/>
                  </a:lnTo>
                  <a:lnTo>
                    <a:pt x="913" y="1162"/>
                  </a:lnTo>
                  <a:lnTo>
                    <a:pt x="922" y="1156"/>
                  </a:lnTo>
                  <a:lnTo>
                    <a:pt x="922" y="1156"/>
                  </a:lnTo>
                  <a:lnTo>
                    <a:pt x="953" y="1141"/>
                  </a:lnTo>
                  <a:lnTo>
                    <a:pt x="986" y="1127"/>
                  </a:lnTo>
                  <a:lnTo>
                    <a:pt x="1018" y="1114"/>
                  </a:lnTo>
                  <a:lnTo>
                    <a:pt x="1052" y="1104"/>
                  </a:lnTo>
                  <a:lnTo>
                    <a:pt x="1085" y="1095"/>
                  </a:lnTo>
                  <a:lnTo>
                    <a:pt x="1120" y="1087"/>
                  </a:lnTo>
                  <a:lnTo>
                    <a:pt x="1154" y="1082"/>
                  </a:lnTo>
                  <a:lnTo>
                    <a:pt x="1190" y="1079"/>
                  </a:lnTo>
                  <a:lnTo>
                    <a:pt x="1190" y="1079"/>
                  </a:lnTo>
                  <a:lnTo>
                    <a:pt x="1222" y="1077"/>
                  </a:lnTo>
                  <a:lnTo>
                    <a:pt x="1254" y="1077"/>
                  </a:lnTo>
                  <a:lnTo>
                    <a:pt x="1285" y="1078"/>
                  </a:lnTo>
                  <a:lnTo>
                    <a:pt x="1316" y="1081"/>
                  </a:lnTo>
                  <a:lnTo>
                    <a:pt x="1346" y="1085"/>
                  </a:lnTo>
                  <a:lnTo>
                    <a:pt x="1376" y="1090"/>
                  </a:lnTo>
                  <a:lnTo>
                    <a:pt x="1405" y="1098"/>
                  </a:lnTo>
                  <a:lnTo>
                    <a:pt x="1434" y="1106"/>
                  </a:lnTo>
                  <a:lnTo>
                    <a:pt x="1461" y="1115"/>
                  </a:lnTo>
                  <a:lnTo>
                    <a:pt x="1488" y="1127"/>
                  </a:lnTo>
                  <a:lnTo>
                    <a:pt x="1516" y="1139"/>
                  </a:lnTo>
                  <a:lnTo>
                    <a:pt x="1542" y="1152"/>
                  </a:lnTo>
                  <a:lnTo>
                    <a:pt x="1567" y="1166"/>
                  </a:lnTo>
                  <a:lnTo>
                    <a:pt x="1591" y="1182"/>
                  </a:lnTo>
                  <a:lnTo>
                    <a:pt x="1614" y="1197"/>
                  </a:lnTo>
                  <a:lnTo>
                    <a:pt x="1637" y="1215"/>
                  </a:lnTo>
                  <a:lnTo>
                    <a:pt x="1659" y="1233"/>
                  </a:lnTo>
                  <a:lnTo>
                    <a:pt x="1681" y="1252"/>
                  </a:lnTo>
                  <a:lnTo>
                    <a:pt x="1701" y="1273"/>
                  </a:lnTo>
                  <a:lnTo>
                    <a:pt x="1721" y="1293"/>
                  </a:lnTo>
                  <a:lnTo>
                    <a:pt x="1739" y="1315"/>
                  </a:lnTo>
                  <a:lnTo>
                    <a:pt x="1757" y="1337"/>
                  </a:lnTo>
                  <a:lnTo>
                    <a:pt x="1773" y="1360"/>
                  </a:lnTo>
                  <a:lnTo>
                    <a:pt x="1789" y="1384"/>
                  </a:lnTo>
                  <a:lnTo>
                    <a:pt x="1803" y="1408"/>
                  </a:lnTo>
                  <a:lnTo>
                    <a:pt x="1816" y="1433"/>
                  </a:lnTo>
                  <a:lnTo>
                    <a:pt x="1829" y="1458"/>
                  </a:lnTo>
                  <a:lnTo>
                    <a:pt x="1840" y="1484"/>
                  </a:lnTo>
                  <a:lnTo>
                    <a:pt x="1851" y="1511"/>
                  </a:lnTo>
                  <a:lnTo>
                    <a:pt x="1859" y="1537"/>
                  </a:lnTo>
                  <a:lnTo>
                    <a:pt x="1868" y="1564"/>
                  </a:lnTo>
                  <a:lnTo>
                    <a:pt x="1874" y="1592"/>
                  </a:lnTo>
                  <a:lnTo>
                    <a:pt x="1874" y="1592"/>
                  </a:lnTo>
                  <a:lnTo>
                    <a:pt x="1877" y="1602"/>
                  </a:lnTo>
                  <a:lnTo>
                    <a:pt x="1880" y="1610"/>
                  </a:lnTo>
                  <a:lnTo>
                    <a:pt x="1883" y="1617"/>
                  </a:lnTo>
                  <a:lnTo>
                    <a:pt x="1889" y="1622"/>
                  </a:lnTo>
                  <a:lnTo>
                    <a:pt x="1895" y="1625"/>
                  </a:lnTo>
                  <a:lnTo>
                    <a:pt x="1902" y="1628"/>
                  </a:lnTo>
                  <a:lnTo>
                    <a:pt x="1911" y="1629"/>
                  </a:lnTo>
                  <a:lnTo>
                    <a:pt x="1921" y="1629"/>
                  </a:lnTo>
                  <a:lnTo>
                    <a:pt x="1921" y="1629"/>
                  </a:lnTo>
                  <a:lnTo>
                    <a:pt x="2034" y="1627"/>
                  </a:lnTo>
                  <a:lnTo>
                    <a:pt x="2148" y="1626"/>
                  </a:lnTo>
                  <a:lnTo>
                    <a:pt x="2377" y="1623"/>
                  </a:lnTo>
                  <a:lnTo>
                    <a:pt x="2377" y="1623"/>
                  </a:lnTo>
                  <a:lnTo>
                    <a:pt x="2397" y="1622"/>
                  </a:lnTo>
                  <a:lnTo>
                    <a:pt x="2415" y="1619"/>
                  </a:lnTo>
                  <a:lnTo>
                    <a:pt x="2434" y="1613"/>
                  </a:lnTo>
                  <a:lnTo>
                    <a:pt x="2452" y="1606"/>
                  </a:lnTo>
                  <a:lnTo>
                    <a:pt x="2469" y="1598"/>
                  </a:lnTo>
                  <a:lnTo>
                    <a:pt x="2485" y="1587"/>
                  </a:lnTo>
                  <a:lnTo>
                    <a:pt x="2499" y="1576"/>
                  </a:lnTo>
                  <a:lnTo>
                    <a:pt x="2513" y="1563"/>
                  </a:lnTo>
                  <a:lnTo>
                    <a:pt x="2525" y="1548"/>
                  </a:lnTo>
                  <a:lnTo>
                    <a:pt x="2537" y="1534"/>
                  </a:lnTo>
                  <a:lnTo>
                    <a:pt x="2547" y="1517"/>
                  </a:lnTo>
                  <a:lnTo>
                    <a:pt x="2556" y="1500"/>
                  </a:lnTo>
                  <a:lnTo>
                    <a:pt x="2562" y="1481"/>
                  </a:lnTo>
                  <a:lnTo>
                    <a:pt x="2567" y="1462"/>
                  </a:lnTo>
                  <a:lnTo>
                    <a:pt x="2571" y="1444"/>
                  </a:lnTo>
                  <a:lnTo>
                    <a:pt x="2573" y="1424"/>
                  </a:lnTo>
                  <a:lnTo>
                    <a:pt x="2573" y="1424"/>
                  </a:lnTo>
                  <a:lnTo>
                    <a:pt x="2574" y="1412"/>
                  </a:lnTo>
                  <a:lnTo>
                    <a:pt x="2573" y="1401"/>
                  </a:lnTo>
                  <a:lnTo>
                    <a:pt x="2571" y="1389"/>
                  </a:lnTo>
                  <a:lnTo>
                    <a:pt x="2569" y="1378"/>
                  </a:lnTo>
                  <a:lnTo>
                    <a:pt x="2567" y="1367"/>
                  </a:lnTo>
                  <a:lnTo>
                    <a:pt x="2564" y="1357"/>
                  </a:lnTo>
                  <a:lnTo>
                    <a:pt x="2560" y="1346"/>
                  </a:lnTo>
                  <a:lnTo>
                    <a:pt x="2556" y="1336"/>
                  </a:lnTo>
                  <a:lnTo>
                    <a:pt x="2545" y="1316"/>
                  </a:lnTo>
                  <a:lnTo>
                    <a:pt x="2534" y="1297"/>
                  </a:lnTo>
                  <a:lnTo>
                    <a:pt x="2519" y="1279"/>
                  </a:lnTo>
                  <a:lnTo>
                    <a:pt x="2502" y="1263"/>
                  </a:lnTo>
                  <a:lnTo>
                    <a:pt x="2485" y="1249"/>
                  </a:lnTo>
                  <a:lnTo>
                    <a:pt x="2465" y="1237"/>
                  </a:lnTo>
                  <a:lnTo>
                    <a:pt x="2455" y="1232"/>
                  </a:lnTo>
                  <a:lnTo>
                    <a:pt x="2444" y="1227"/>
                  </a:lnTo>
                  <a:lnTo>
                    <a:pt x="2433" y="1222"/>
                  </a:lnTo>
                  <a:lnTo>
                    <a:pt x="2422" y="1218"/>
                  </a:lnTo>
                  <a:lnTo>
                    <a:pt x="2410" y="1216"/>
                  </a:lnTo>
                  <a:lnTo>
                    <a:pt x="2399" y="1213"/>
                  </a:lnTo>
                  <a:lnTo>
                    <a:pt x="2386" y="1212"/>
                  </a:lnTo>
                  <a:lnTo>
                    <a:pt x="2373" y="1211"/>
                  </a:lnTo>
                  <a:lnTo>
                    <a:pt x="2361" y="1210"/>
                  </a:lnTo>
                  <a:lnTo>
                    <a:pt x="2348" y="1210"/>
                  </a:lnTo>
                  <a:lnTo>
                    <a:pt x="2336" y="1211"/>
                  </a:lnTo>
                  <a:lnTo>
                    <a:pt x="2322" y="1213"/>
                  </a:lnTo>
                  <a:lnTo>
                    <a:pt x="2322" y="1213"/>
                  </a:lnTo>
                  <a:lnTo>
                    <a:pt x="2295" y="1217"/>
                  </a:lnTo>
                  <a:lnTo>
                    <a:pt x="2268" y="1220"/>
                  </a:lnTo>
                  <a:lnTo>
                    <a:pt x="2209" y="1228"/>
                  </a:lnTo>
                  <a:lnTo>
                    <a:pt x="2209" y="1228"/>
                  </a:lnTo>
                  <a:lnTo>
                    <a:pt x="2238" y="1125"/>
                  </a:lnTo>
                  <a:lnTo>
                    <a:pt x="2238" y="1125"/>
                  </a:lnTo>
                  <a:lnTo>
                    <a:pt x="2247" y="1091"/>
                  </a:lnTo>
                  <a:lnTo>
                    <a:pt x="2255" y="1057"/>
                  </a:lnTo>
                  <a:lnTo>
                    <a:pt x="2261" y="1022"/>
                  </a:lnTo>
                  <a:lnTo>
                    <a:pt x="2266" y="989"/>
                  </a:lnTo>
                  <a:lnTo>
                    <a:pt x="2269" y="955"/>
                  </a:lnTo>
                  <a:lnTo>
                    <a:pt x="2270" y="922"/>
                  </a:lnTo>
                  <a:lnTo>
                    <a:pt x="2270" y="888"/>
                  </a:lnTo>
                  <a:lnTo>
                    <a:pt x="2268" y="854"/>
                  </a:lnTo>
                  <a:lnTo>
                    <a:pt x="2265" y="821"/>
                  </a:lnTo>
                  <a:lnTo>
                    <a:pt x="2259" y="787"/>
                  </a:lnTo>
                  <a:lnTo>
                    <a:pt x="2253" y="755"/>
                  </a:lnTo>
                  <a:lnTo>
                    <a:pt x="2244" y="722"/>
                  </a:lnTo>
                  <a:lnTo>
                    <a:pt x="2234" y="690"/>
                  </a:lnTo>
                  <a:lnTo>
                    <a:pt x="2222" y="657"/>
                  </a:lnTo>
                  <a:lnTo>
                    <a:pt x="2208" y="625"/>
                  </a:lnTo>
                  <a:lnTo>
                    <a:pt x="2192" y="592"/>
                  </a:lnTo>
                  <a:lnTo>
                    <a:pt x="2192" y="592"/>
                  </a:lnTo>
                  <a:lnTo>
                    <a:pt x="2172" y="556"/>
                  </a:lnTo>
                  <a:lnTo>
                    <a:pt x="2151" y="521"/>
                  </a:lnTo>
                  <a:lnTo>
                    <a:pt x="2128" y="487"/>
                  </a:lnTo>
                  <a:lnTo>
                    <a:pt x="2104" y="456"/>
                  </a:lnTo>
                  <a:lnTo>
                    <a:pt x="2078" y="427"/>
                  </a:lnTo>
                  <a:lnTo>
                    <a:pt x="2051" y="398"/>
                  </a:lnTo>
                  <a:lnTo>
                    <a:pt x="2023" y="372"/>
                  </a:lnTo>
                  <a:lnTo>
                    <a:pt x="1992" y="348"/>
                  </a:lnTo>
                  <a:lnTo>
                    <a:pt x="1961" y="326"/>
                  </a:lnTo>
                  <a:lnTo>
                    <a:pt x="1928" y="305"/>
                  </a:lnTo>
                  <a:lnTo>
                    <a:pt x="1894" y="287"/>
                  </a:lnTo>
                  <a:lnTo>
                    <a:pt x="1858" y="270"/>
                  </a:lnTo>
                  <a:lnTo>
                    <a:pt x="1821" y="256"/>
                  </a:lnTo>
                  <a:lnTo>
                    <a:pt x="1784" y="243"/>
                  </a:lnTo>
                  <a:lnTo>
                    <a:pt x="1744" y="233"/>
                  </a:lnTo>
                  <a:lnTo>
                    <a:pt x="1703" y="223"/>
                  </a:lnTo>
                  <a:lnTo>
                    <a:pt x="1703" y="223"/>
                  </a:lnTo>
                  <a:lnTo>
                    <a:pt x="1680" y="219"/>
                  </a:lnTo>
                  <a:lnTo>
                    <a:pt x="1656" y="216"/>
                  </a:lnTo>
                  <a:lnTo>
                    <a:pt x="1633" y="214"/>
                  </a:lnTo>
                  <a:lnTo>
                    <a:pt x="1610" y="212"/>
                  </a:lnTo>
                  <a:lnTo>
                    <a:pt x="1587" y="211"/>
                  </a:lnTo>
                  <a:lnTo>
                    <a:pt x="1565" y="210"/>
                  </a:lnTo>
                  <a:lnTo>
                    <a:pt x="1542" y="210"/>
                  </a:lnTo>
                  <a:lnTo>
                    <a:pt x="1520" y="211"/>
                  </a:lnTo>
                  <a:lnTo>
                    <a:pt x="1498" y="212"/>
                  </a:lnTo>
                  <a:lnTo>
                    <a:pt x="1476" y="215"/>
                  </a:lnTo>
                  <a:lnTo>
                    <a:pt x="1455" y="217"/>
                  </a:lnTo>
                  <a:lnTo>
                    <a:pt x="1433" y="221"/>
                  </a:lnTo>
                  <a:lnTo>
                    <a:pt x="1412" y="225"/>
                  </a:lnTo>
                  <a:lnTo>
                    <a:pt x="1391" y="231"/>
                  </a:lnTo>
                  <a:lnTo>
                    <a:pt x="1370" y="236"/>
                  </a:lnTo>
                  <a:lnTo>
                    <a:pt x="1350" y="242"/>
                  </a:lnTo>
                  <a:lnTo>
                    <a:pt x="1330" y="250"/>
                  </a:lnTo>
                  <a:lnTo>
                    <a:pt x="1309" y="257"/>
                  </a:lnTo>
                  <a:lnTo>
                    <a:pt x="1289" y="265"/>
                  </a:lnTo>
                  <a:lnTo>
                    <a:pt x="1271" y="275"/>
                  </a:lnTo>
                  <a:lnTo>
                    <a:pt x="1251" y="284"/>
                  </a:lnTo>
                  <a:lnTo>
                    <a:pt x="1232" y="295"/>
                  </a:lnTo>
                  <a:lnTo>
                    <a:pt x="1213" y="306"/>
                  </a:lnTo>
                  <a:lnTo>
                    <a:pt x="1194" y="318"/>
                  </a:lnTo>
                  <a:lnTo>
                    <a:pt x="1175" y="330"/>
                  </a:lnTo>
                  <a:lnTo>
                    <a:pt x="1157" y="344"/>
                  </a:lnTo>
                  <a:lnTo>
                    <a:pt x="1139" y="357"/>
                  </a:lnTo>
                  <a:lnTo>
                    <a:pt x="1121" y="372"/>
                  </a:lnTo>
                  <a:lnTo>
                    <a:pt x="1104" y="387"/>
                  </a:lnTo>
                  <a:lnTo>
                    <a:pt x="1086" y="404"/>
                  </a:lnTo>
                  <a:lnTo>
                    <a:pt x="1069" y="419"/>
                  </a:lnTo>
                  <a:lnTo>
                    <a:pt x="1053" y="437"/>
                  </a:lnTo>
                  <a:lnTo>
                    <a:pt x="1053" y="437"/>
                  </a:lnTo>
                  <a:lnTo>
                    <a:pt x="1038" y="452"/>
                  </a:lnTo>
                  <a:lnTo>
                    <a:pt x="1025" y="468"/>
                  </a:lnTo>
                  <a:lnTo>
                    <a:pt x="1013" y="483"/>
                  </a:lnTo>
                  <a:lnTo>
                    <a:pt x="1000" y="499"/>
                  </a:lnTo>
                  <a:lnTo>
                    <a:pt x="989" y="516"/>
                  </a:lnTo>
                  <a:lnTo>
                    <a:pt x="978" y="533"/>
                  </a:lnTo>
                  <a:lnTo>
                    <a:pt x="957" y="567"/>
                  </a:lnTo>
                  <a:lnTo>
                    <a:pt x="940" y="603"/>
                  </a:lnTo>
                  <a:lnTo>
                    <a:pt x="923" y="640"/>
                  </a:lnTo>
                  <a:lnTo>
                    <a:pt x="909" y="677"/>
                  </a:lnTo>
                  <a:lnTo>
                    <a:pt x="897" y="716"/>
                  </a:lnTo>
                  <a:lnTo>
                    <a:pt x="897" y="716"/>
                  </a:lnTo>
                  <a:lnTo>
                    <a:pt x="890" y="737"/>
                  </a:lnTo>
                  <a:lnTo>
                    <a:pt x="884" y="752"/>
                  </a:lnTo>
                  <a:lnTo>
                    <a:pt x="882" y="757"/>
                  </a:lnTo>
                  <a:lnTo>
                    <a:pt x="879" y="762"/>
                  </a:lnTo>
                  <a:lnTo>
                    <a:pt x="876" y="765"/>
                  </a:lnTo>
                  <a:lnTo>
                    <a:pt x="873" y="767"/>
                  </a:lnTo>
                  <a:lnTo>
                    <a:pt x="868" y="768"/>
                  </a:lnTo>
                  <a:lnTo>
                    <a:pt x="864" y="770"/>
                  </a:lnTo>
                  <a:lnTo>
                    <a:pt x="859" y="768"/>
                  </a:lnTo>
                  <a:lnTo>
                    <a:pt x="853" y="767"/>
                  </a:lnTo>
                  <a:lnTo>
                    <a:pt x="837" y="763"/>
                  </a:lnTo>
                  <a:lnTo>
                    <a:pt x="817" y="756"/>
                  </a:lnTo>
                  <a:lnTo>
                    <a:pt x="817" y="756"/>
                  </a:lnTo>
                  <a:lnTo>
                    <a:pt x="788" y="745"/>
                  </a:lnTo>
                  <a:lnTo>
                    <a:pt x="758" y="737"/>
                  </a:lnTo>
                  <a:lnTo>
                    <a:pt x="728" y="731"/>
                  </a:lnTo>
                  <a:lnTo>
                    <a:pt x="699" y="725"/>
                  </a:lnTo>
                  <a:lnTo>
                    <a:pt x="670" y="722"/>
                  </a:lnTo>
                  <a:lnTo>
                    <a:pt x="641" y="721"/>
                  </a:lnTo>
                  <a:lnTo>
                    <a:pt x="613" y="722"/>
                  </a:lnTo>
                  <a:lnTo>
                    <a:pt x="584" y="724"/>
                  </a:lnTo>
                  <a:lnTo>
                    <a:pt x="556" y="729"/>
                  </a:lnTo>
                  <a:lnTo>
                    <a:pt x="528" y="735"/>
                  </a:lnTo>
                  <a:lnTo>
                    <a:pt x="501" y="743"/>
                  </a:lnTo>
                  <a:lnTo>
                    <a:pt x="473" y="754"/>
                  </a:lnTo>
                  <a:lnTo>
                    <a:pt x="446" y="766"/>
                  </a:lnTo>
                  <a:lnTo>
                    <a:pt x="420" y="780"/>
                  </a:lnTo>
                  <a:lnTo>
                    <a:pt x="394" y="797"/>
                  </a:lnTo>
                  <a:lnTo>
                    <a:pt x="368" y="816"/>
                  </a:lnTo>
                  <a:lnTo>
                    <a:pt x="368" y="816"/>
                  </a:lnTo>
                  <a:lnTo>
                    <a:pt x="345" y="833"/>
                  </a:lnTo>
                  <a:lnTo>
                    <a:pt x="324" y="853"/>
                  </a:lnTo>
                  <a:lnTo>
                    <a:pt x="304" y="874"/>
                  </a:lnTo>
                  <a:lnTo>
                    <a:pt x="286" y="895"/>
                  </a:lnTo>
                  <a:lnTo>
                    <a:pt x="269" y="917"/>
                  </a:lnTo>
                  <a:lnTo>
                    <a:pt x="255" y="940"/>
                  </a:lnTo>
                  <a:lnTo>
                    <a:pt x="241" y="963"/>
                  </a:lnTo>
                  <a:lnTo>
                    <a:pt x="229" y="988"/>
                  </a:lnTo>
                  <a:lnTo>
                    <a:pt x="220" y="1012"/>
                  </a:lnTo>
                  <a:lnTo>
                    <a:pt x="212" y="1037"/>
                  </a:lnTo>
                  <a:lnTo>
                    <a:pt x="204" y="1062"/>
                  </a:lnTo>
                  <a:lnTo>
                    <a:pt x="199" y="1087"/>
                  </a:lnTo>
                  <a:lnTo>
                    <a:pt x="195" y="1112"/>
                  </a:lnTo>
                  <a:lnTo>
                    <a:pt x="193" y="1137"/>
                  </a:lnTo>
                  <a:lnTo>
                    <a:pt x="192" y="1164"/>
                  </a:lnTo>
                  <a:lnTo>
                    <a:pt x="193" y="1189"/>
                  </a:lnTo>
                  <a:lnTo>
                    <a:pt x="195" y="1215"/>
                  </a:lnTo>
                  <a:lnTo>
                    <a:pt x="199" y="1240"/>
                  </a:lnTo>
                  <a:lnTo>
                    <a:pt x="204" y="1265"/>
                  </a:lnTo>
                  <a:lnTo>
                    <a:pt x="211" y="1291"/>
                  </a:lnTo>
                  <a:lnTo>
                    <a:pt x="219" y="1315"/>
                  </a:lnTo>
                  <a:lnTo>
                    <a:pt x="228" y="1339"/>
                  </a:lnTo>
                  <a:lnTo>
                    <a:pt x="240" y="1363"/>
                  </a:lnTo>
                  <a:lnTo>
                    <a:pt x="252" y="1386"/>
                  </a:lnTo>
                  <a:lnTo>
                    <a:pt x="266" y="1408"/>
                  </a:lnTo>
                  <a:lnTo>
                    <a:pt x="282" y="1430"/>
                  </a:lnTo>
                  <a:lnTo>
                    <a:pt x="299" y="1451"/>
                  </a:lnTo>
                  <a:lnTo>
                    <a:pt x="316" y="1471"/>
                  </a:lnTo>
                  <a:lnTo>
                    <a:pt x="335" y="1490"/>
                  </a:lnTo>
                  <a:lnTo>
                    <a:pt x="356" y="1508"/>
                  </a:lnTo>
                  <a:lnTo>
                    <a:pt x="378" y="1525"/>
                  </a:lnTo>
                  <a:lnTo>
                    <a:pt x="402" y="1541"/>
                  </a:lnTo>
                  <a:lnTo>
                    <a:pt x="402" y="1541"/>
                  </a:lnTo>
                  <a:lnTo>
                    <a:pt x="416" y="1549"/>
                  </a:lnTo>
                  <a:lnTo>
                    <a:pt x="430" y="1558"/>
                  </a:lnTo>
                  <a:lnTo>
                    <a:pt x="445" y="1565"/>
                  </a:lnTo>
                  <a:lnTo>
                    <a:pt x="460" y="1573"/>
                  </a:lnTo>
                  <a:lnTo>
                    <a:pt x="490" y="1584"/>
                  </a:lnTo>
                  <a:lnTo>
                    <a:pt x="521" y="1594"/>
                  </a:lnTo>
                  <a:lnTo>
                    <a:pt x="552" y="1601"/>
                  </a:lnTo>
                  <a:lnTo>
                    <a:pt x="583" y="1606"/>
                  </a:lnTo>
                  <a:lnTo>
                    <a:pt x="616" y="1609"/>
                  </a:lnTo>
                  <a:lnTo>
                    <a:pt x="649" y="1611"/>
                  </a:lnTo>
                  <a:lnTo>
                    <a:pt x="649" y="1611"/>
                  </a:lnTo>
                  <a:lnTo>
                    <a:pt x="688" y="1612"/>
                  </a:lnTo>
                  <a:lnTo>
                    <a:pt x="727" y="1612"/>
                  </a:lnTo>
                  <a:lnTo>
                    <a:pt x="803" y="1612"/>
                  </a:lnTo>
                  <a:lnTo>
                    <a:pt x="803" y="1612"/>
                  </a:lnTo>
                  <a:lnTo>
                    <a:pt x="877" y="1614"/>
                  </a:lnTo>
                  <a:lnTo>
                    <a:pt x="950" y="1618"/>
                  </a:lnTo>
                  <a:lnTo>
                    <a:pt x="950" y="1618"/>
                  </a:lnTo>
                  <a:lnTo>
                    <a:pt x="957" y="1618"/>
                  </a:lnTo>
                  <a:lnTo>
                    <a:pt x="964" y="1617"/>
                  </a:lnTo>
                  <a:lnTo>
                    <a:pt x="970" y="1614"/>
                  </a:lnTo>
                  <a:lnTo>
                    <a:pt x="975" y="1612"/>
                  </a:lnTo>
                  <a:lnTo>
                    <a:pt x="980" y="1608"/>
                  </a:lnTo>
                  <a:lnTo>
                    <a:pt x="985" y="1604"/>
                  </a:lnTo>
                  <a:lnTo>
                    <a:pt x="988" y="1599"/>
                  </a:lnTo>
                  <a:lnTo>
                    <a:pt x="992" y="1591"/>
                  </a:lnTo>
                  <a:lnTo>
                    <a:pt x="992" y="1591"/>
                  </a:lnTo>
                  <a:lnTo>
                    <a:pt x="1002" y="1573"/>
                  </a:lnTo>
                  <a:lnTo>
                    <a:pt x="1015" y="1554"/>
                  </a:lnTo>
                  <a:lnTo>
                    <a:pt x="1029" y="1536"/>
                  </a:lnTo>
                  <a:lnTo>
                    <a:pt x="1044" y="1519"/>
                  </a:lnTo>
                  <a:lnTo>
                    <a:pt x="1061" y="1504"/>
                  </a:lnTo>
                  <a:lnTo>
                    <a:pt x="1079" y="1490"/>
                  </a:lnTo>
                  <a:lnTo>
                    <a:pt x="1098" y="1477"/>
                  </a:lnTo>
                  <a:lnTo>
                    <a:pt x="1118" y="1466"/>
                  </a:lnTo>
                  <a:lnTo>
                    <a:pt x="1138" y="1456"/>
                  </a:lnTo>
                  <a:lnTo>
                    <a:pt x="1158" y="1448"/>
                  </a:lnTo>
                  <a:lnTo>
                    <a:pt x="1180" y="1440"/>
                  </a:lnTo>
                  <a:lnTo>
                    <a:pt x="1202" y="1436"/>
                  </a:lnTo>
                  <a:lnTo>
                    <a:pt x="1224" y="1433"/>
                  </a:lnTo>
                  <a:lnTo>
                    <a:pt x="1245" y="1431"/>
                  </a:lnTo>
                  <a:lnTo>
                    <a:pt x="1267" y="1432"/>
                  </a:lnTo>
                  <a:lnTo>
                    <a:pt x="1289" y="1434"/>
                  </a:lnTo>
                  <a:lnTo>
                    <a:pt x="1289" y="1434"/>
                  </a:lnTo>
                  <a:lnTo>
                    <a:pt x="1313" y="1439"/>
                  </a:lnTo>
                  <a:lnTo>
                    <a:pt x="1338" y="1447"/>
                  </a:lnTo>
                  <a:lnTo>
                    <a:pt x="1361" y="1455"/>
                  </a:lnTo>
                  <a:lnTo>
                    <a:pt x="1383" y="1465"/>
                  </a:lnTo>
                  <a:lnTo>
                    <a:pt x="1403" y="1476"/>
                  </a:lnTo>
                  <a:lnTo>
                    <a:pt x="1422" y="1490"/>
                  </a:lnTo>
                  <a:lnTo>
                    <a:pt x="1441" y="1503"/>
                  </a:lnTo>
                  <a:lnTo>
                    <a:pt x="1458" y="1519"/>
                  </a:lnTo>
                  <a:lnTo>
                    <a:pt x="1474" y="1536"/>
                  </a:lnTo>
                  <a:lnTo>
                    <a:pt x="1488" y="1554"/>
                  </a:lnTo>
                  <a:lnTo>
                    <a:pt x="1501" y="1573"/>
                  </a:lnTo>
                  <a:lnTo>
                    <a:pt x="1513" y="1592"/>
                  </a:lnTo>
                  <a:lnTo>
                    <a:pt x="1522" y="1613"/>
                  </a:lnTo>
                  <a:lnTo>
                    <a:pt x="1529" y="1635"/>
                  </a:lnTo>
                  <a:lnTo>
                    <a:pt x="1536" y="1659"/>
                  </a:lnTo>
                  <a:lnTo>
                    <a:pt x="1540" y="1682"/>
                  </a:lnTo>
                  <a:lnTo>
                    <a:pt x="1540" y="1682"/>
                  </a:lnTo>
                  <a:lnTo>
                    <a:pt x="1541" y="1695"/>
                  </a:lnTo>
                  <a:lnTo>
                    <a:pt x="1542" y="1709"/>
                  </a:lnTo>
                  <a:lnTo>
                    <a:pt x="1542" y="1735"/>
                  </a:lnTo>
                  <a:lnTo>
                    <a:pt x="1540" y="1761"/>
                  </a:lnTo>
                  <a:lnTo>
                    <a:pt x="1534" y="1787"/>
                  </a:lnTo>
                  <a:lnTo>
                    <a:pt x="1527" y="1812"/>
                  </a:lnTo>
                  <a:lnTo>
                    <a:pt x="1519" y="1836"/>
                  </a:lnTo>
                  <a:lnTo>
                    <a:pt x="1507" y="1859"/>
                  </a:lnTo>
                  <a:lnTo>
                    <a:pt x="1494" y="1881"/>
                  </a:lnTo>
                  <a:lnTo>
                    <a:pt x="1478" y="1902"/>
                  </a:lnTo>
                  <a:lnTo>
                    <a:pt x="1461" y="1921"/>
                  </a:lnTo>
                  <a:lnTo>
                    <a:pt x="1442" y="1938"/>
                  </a:lnTo>
                  <a:lnTo>
                    <a:pt x="1421" y="1954"/>
                  </a:lnTo>
                  <a:lnTo>
                    <a:pt x="1399" y="1969"/>
                  </a:lnTo>
                  <a:lnTo>
                    <a:pt x="1376" y="1981"/>
                  </a:lnTo>
                  <a:lnTo>
                    <a:pt x="1351" y="1992"/>
                  </a:lnTo>
                  <a:lnTo>
                    <a:pt x="1324" y="2000"/>
                  </a:lnTo>
                  <a:lnTo>
                    <a:pt x="1324" y="2000"/>
                  </a:lnTo>
                  <a:lnTo>
                    <a:pt x="1311" y="2003"/>
                  </a:lnTo>
                  <a:lnTo>
                    <a:pt x="1299" y="2007"/>
                  </a:lnTo>
                  <a:lnTo>
                    <a:pt x="1273" y="2010"/>
                  </a:lnTo>
                  <a:lnTo>
                    <a:pt x="1246" y="2010"/>
                  </a:lnTo>
                  <a:lnTo>
                    <a:pt x="1220" y="2009"/>
                  </a:lnTo>
                  <a:lnTo>
                    <a:pt x="1194" y="2004"/>
                  </a:lnTo>
                  <a:lnTo>
                    <a:pt x="1169" y="1998"/>
                  </a:lnTo>
                  <a:lnTo>
                    <a:pt x="1145" y="1991"/>
                  </a:lnTo>
                  <a:lnTo>
                    <a:pt x="1121" y="1980"/>
                  </a:lnTo>
                  <a:lnTo>
                    <a:pt x="1098" y="1968"/>
                  </a:lnTo>
                  <a:lnTo>
                    <a:pt x="1077" y="1953"/>
                  </a:lnTo>
                  <a:lnTo>
                    <a:pt x="1056" y="1937"/>
                  </a:lnTo>
                  <a:lnTo>
                    <a:pt x="1038" y="1920"/>
                  </a:lnTo>
                  <a:lnTo>
                    <a:pt x="1020" y="1900"/>
                  </a:lnTo>
                  <a:lnTo>
                    <a:pt x="1004" y="1879"/>
                  </a:lnTo>
                  <a:lnTo>
                    <a:pt x="998" y="1867"/>
                  </a:lnTo>
                  <a:lnTo>
                    <a:pt x="992" y="1856"/>
                  </a:lnTo>
                  <a:lnTo>
                    <a:pt x="986" y="1844"/>
                  </a:lnTo>
                  <a:lnTo>
                    <a:pt x="980" y="1832"/>
                  </a:lnTo>
                  <a:lnTo>
                    <a:pt x="980" y="1832"/>
                  </a:lnTo>
                  <a:lnTo>
                    <a:pt x="976" y="1824"/>
                  </a:lnTo>
                  <a:lnTo>
                    <a:pt x="973" y="1818"/>
                  </a:lnTo>
                  <a:lnTo>
                    <a:pt x="969" y="1813"/>
                  </a:lnTo>
                  <a:lnTo>
                    <a:pt x="964" y="1808"/>
                  </a:lnTo>
                  <a:lnTo>
                    <a:pt x="958" y="1806"/>
                  </a:lnTo>
                  <a:lnTo>
                    <a:pt x="952" y="1804"/>
                  </a:lnTo>
                  <a:lnTo>
                    <a:pt x="945" y="1803"/>
                  </a:lnTo>
                  <a:lnTo>
                    <a:pt x="936" y="1803"/>
                  </a:lnTo>
                  <a:lnTo>
                    <a:pt x="936" y="1803"/>
                  </a:lnTo>
                  <a:lnTo>
                    <a:pt x="790" y="1803"/>
                  </a:lnTo>
                  <a:lnTo>
                    <a:pt x="643" y="1803"/>
                  </a:lnTo>
                  <a:lnTo>
                    <a:pt x="643" y="1803"/>
                  </a:lnTo>
                  <a:lnTo>
                    <a:pt x="614" y="1803"/>
                  </a:lnTo>
                  <a:lnTo>
                    <a:pt x="586" y="1801"/>
                  </a:lnTo>
                  <a:lnTo>
                    <a:pt x="557" y="1798"/>
                  </a:lnTo>
                  <a:lnTo>
                    <a:pt x="529" y="1794"/>
                  </a:lnTo>
                  <a:lnTo>
                    <a:pt x="502" y="1789"/>
                  </a:lnTo>
                  <a:lnTo>
                    <a:pt x="474" y="1782"/>
                  </a:lnTo>
                  <a:lnTo>
                    <a:pt x="447" y="1774"/>
                  </a:lnTo>
                  <a:lnTo>
                    <a:pt x="421" y="1765"/>
                  </a:lnTo>
                  <a:lnTo>
                    <a:pt x="395" y="1756"/>
                  </a:lnTo>
                  <a:lnTo>
                    <a:pt x="370" y="1746"/>
                  </a:lnTo>
                  <a:lnTo>
                    <a:pt x="346" y="1733"/>
                  </a:lnTo>
                  <a:lnTo>
                    <a:pt x="322" y="1720"/>
                  </a:lnTo>
                  <a:lnTo>
                    <a:pt x="299" y="1707"/>
                  </a:lnTo>
                  <a:lnTo>
                    <a:pt x="275" y="1692"/>
                  </a:lnTo>
                  <a:lnTo>
                    <a:pt x="253" y="1676"/>
                  </a:lnTo>
                  <a:lnTo>
                    <a:pt x="231" y="1660"/>
                  </a:lnTo>
                  <a:lnTo>
                    <a:pt x="212" y="1642"/>
                  </a:lnTo>
                  <a:lnTo>
                    <a:pt x="192" y="1624"/>
                  </a:lnTo>
                  <a:lnTo>
                    <a:pt x="173" y="1604"/>
                  </a:lnTo>
                  <a:lnTo>
                    <a:pt x="154" y="1584"/>
                  </a:lnTo>
                  <a:lnTo>
                    <a:pt x="137" y="1563"/>
                  </a:lnTo>
                  <a:lnTo>
                    <a:pt x="120" y="1541"/>
                  </a:lnTo>
                  <a:lnTo>
                    <a:pt x="105" y="1519"/>
                  </a:lnTo>
                  <a:lnTo>
                    <a:pt x="90" y="1496"/>
                  </a:lnTo>
                  <a:lnTo>
                    <a:pt x="76" y="1472"/>
                  </a:lnTo>
                  <a:lnTo>
                    <a:pt x="64" y="1447"/>
                  </a:lnTo>
                  <a:lnTo>
                    <a:pt x="52" y="1422"/>
                  </a:lnTo>
                  <a:lnTo>
                    <a:pt x="42" y="1395"/>
                  </a:lnTo>
                  <a:lnTo>
                    <a:pt x="32" y="1369"/>
                  </a:lnTo>
                  <a:lnTo>
                    <a:pt x="24" y="1342"/>
                  </a:lnTo>
                  <a:lnTo>
                    <a:pt x="17" y="1314"/>
                  </a:lnTo>
                  <a:lnTo>
                    <a:pt x="12" y="1285"/>
                  </a:lnTo>
                  <a:lnTo>
                    <a:pt x="12" y="1285"/>
                  </a:lnTo>
                  <a:lnTo>
                    <a:pt x="6" y="1253"/>
                  </a:lnTo>
                  <a:lnTo>
                    <a:pt x="2" y="1221"/>
                  </a:lnTo>
                  <a:lnTo>
                    <a:pt x="0" y="1189"/>
                  </a:lnTo>
                  <a:lnTo>
                    <a:pt x="0" y="1157"/>
                  </a:lnTo>
                  <a:lnTo>
                    <a:pt x="1" y="1126"/>
                  </a:lnTo>
                  <a:lnTo>
                    <a:pt x="3" y="1095"/>
                  </a:lnTo>
                  <a:lnTo>
                    <a:pt x="7" y="1064"/>
                  </a:lnTo>
                  <a:lnTo>
                    <a:pt x="13" y="1034"/>
                  </a:lnTo>
                  <a:lnTo>
                    <a:pt x="20" y="1004"/>
                  </a:lnTo>
                  <a:lnTo>
                    <a:pt x="28" y="975"/>
                  </a:lnTo>
                  <a:lnTo>
                    <a:pt x="38" y="947"/>
                  </a:lnTo>
                  <a:lnTo>
                    <a:pt x="48" y="918"/>
                  </a:lnTo>
                  <a:lnTo>
                    <a:pt x="61" y="891"/>
                  </a:lnTo>
                  <a:lnTo>
                    <a:pt x="74" y="864"/>
                  </a:lnTo>
                  <a:lnTo>
                    <a:pt x="89" y="838"/>
                  </a:lnTo>
                  <a:lnTo>
                    <a:pt x="105" y="812"/>
                  </a:lnTo>
                  <a:lnTo>
                    <a:pt x="123" y="787"/>
                  </a:lnTo>
                  <a:lnTo>
                    <a:pt x="140" y="764"/>
                  </a:lnTo>
                  <a:lnTo>
                    <a:pt x="160" y="741"/>
                  </a:lnTo>
                  <a:lnTo>
                    <a:pt x="180" y="719"/>
                  </a:lnTo>
                  <a:lnTo>
                    <a:pt x="202" y="698"/>
                  </a:lnTo>
                  <a:lnTo>
                    <a:pt x="225" y="678"/>
                  </a:lnTo>
                  <a:lnTo>
                    <a:pt x="248" y="659"/>
                  </a:lnTo>
                  <a:lnTo>
                    <a:pt x="273" y="642"/>
                  </a:lnTo>
                  <a:lnTo>
                    <a:pt x="300" y="625"/>
                  </a:lnTo>
                  <a:lnTo>
                    <a:pt x="326" y="609"/>
                  </a:lnTo>
                  <a:lnTo>
                    <a:pt x="353" y="594"/>
                  </a:lnTo>
                  <a:lnTo>
                    <a:pt x="382" y="582"/>
                  </a:lnTo>
                  <a:lnTo>
                    <a:pt x="412" y="569"/>
                  </a:lnTo>
                  <a:lnTo>
                    <a:pt x="441" y="559"/>
                  </a:lnTo>
                  <a:lnTo>
                    <a:pt x="472" y="550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33" y="537"/>
                  </a:lnTo>
                  <a:lnTo>
                    <a:pt x="561" y="533"/>
                  </a:lnTo>
                  <a:lnTo>
                    <a:pt x="591" y="530"/>
                  </a:lnTo>
                  <a:lnTo>
                    <a:pt x="620" y="529"/>
                  </a:lnTo>
                  <a:lnTo>
                    <a:pt x="649" y="528"/>
                  </a:lnTo>
                  <a:lnTo>
                    <a:pt x="678" y="529"/>
                  </a:lnTo>
                  <a:lnTo>
                    <a:pt x="707" y="532"/>
                  </a:lnTo>
                  <a:lnTo>
                    <a:pt x="736" y="534"/>
                  </a:lnTo>
                  <a:lnTo>
                    <a:pt x="736" y="534"/>
                  </a:lnTo>
                  <a:lnTo>
                    <a:pt x="744" y="534"/>
                  </a:lnTo>
                  <a:lnTo>
                    <a:pt x="750" y="533"/>
                  </a:lnTo>
                  <a:lnTo>
                    <a:pt x="754" y="530"/>
                  </a:lnTo>
                  <a:lnTo>
                    <a:pt x="758" y="527"/>
                  </a:lnTo>
                  <a:lnTo>
                    <a:pt x="761" y="523"/>
                  </a:lnTo>
                  <a:lnTo>
                    <a:pt x="765" y="519"/>
                  </a:lnTo>
                  <a:lnTo>
                    <a:pt x="769" y="508"/>
                  </a:lnTo>
                  <a:lnTo>
                    <a:pt x="769" y="508"/>
                  </a:lnTo>
                  <a:lnTo>
                    <a:pt x="789" y="471"/>
                  </a:lnTo>
                  <a:lnTo>
                    <a:pt x="810" y="435"/>
                  </a:lnTo>
                  <a:lnTo>
                    <a:pt x="833" y="399"/>
                  </a:lnTo>
                  <a:lnTo>
                    <a:pt x="857" y="365"/>
                  </a:lnTo>
                  <a:lnTo>
                    <a:pt x="882" y="332"/>
                  </a:lnTo>
                  <a:lnTo>
                    <a:pt x="909" y="300"/>
                  </a:lnTo>
                  <a:lnTo>
                    <a:pt x="939" y="269"/>
                  </a:lnTo>
                  <a:lnTo>
                    <a:pt x="969" y="240"/>
                  </a:lnTo>
                  <a:lnTo>
                    <a:pt x="969" y="240"/>
                  </a:lnTo>
                  <a:lnTo>
                    <a:pt x="994" y="217"/>
                  </a:lnTo>
                  <a:lnTo>
                    <a:pt x="1019" y="195"/>
                  </a:lnTo>
                  <a:lnTo>
                    <a:pt x="1045" y="175"/>
                  </a:lnTo>
                  <a:lnTo>
                    <a:pt x="1073" y="155"/>
                  </a:lnTo>
                  <a:lnTo>
                    <a:pt x="1100" y="136"/>
                  </a:lnTo>
                  <a:lnTo>
                    <a:pt x="1128" y="120"/>
                  </a:lnTo>
                  <a:lnTo>
                    <a:pt x="1156" y="103"/>
                  </a:lnTo>
                  <a:lnTo>
                    <a:pt x="1185" y="88"/>
                  </a:lnTo>
                  <a:lnTo>
                    <a:pt x="1214" y="73"/>
                  </a:lnTo>
                  <a:lnTo>
                    <a:pt x="1244" y="61"/>
                  </a:lnTo>
                  <a:lnTo>
                    <a:pt x="1275" y="49"/>
                  </a:lnTo>
                  <a:lnTo>
                    <a:pt x="1306" y="39"/>
                  </a:lnTo>
                  <a:lnTo>
                    <a:pt x="1338" y="29"/>
                  </a:lnTo>
                  <a:lnTo>
                    <a:pt x="1370" y="22"/>
                  </a:lnTo>
                  <a:lnTo>
                    <a:pt x="1403" y="16"/>
                  </a:lnTo>
                  <a:lnTo>
                    <a:pt x="1436" y="10"/>
                  </a:lnTo>
                  <a:lnTo>
                    <a:pt x="1436" y="10"/>
                  </a:lnTo>
                  <a:lnTo>
                    <a:pt x="1465" y="6"/>
                  </a:lnTo>
                  <a:lnTo>
                    <a:pt x="1494" y="4"/>
                  </a:lnTo>
                  <a:lnTo>
                    <a:pt x="1522" y="2"/>
                  </a:lnTo>
                  <a:lnTo>
                    <a:pt x="1550" y="1"/>
                  </a:lnTo>
                  <a:lnTo>
                    <a:pt x="1577" y="0"/>
                  </a:lnTo>
                  <a:lnTo>
                    <a:pt x="1605" y="1"/>
                  </a:lnTo>
                  <a:lnTo>
                    <a:pt x="1632" y="2"/>
                  </a:lnTo>
                  <a:lnTo>
                    <a:pt x="1659" y="4"/>
                  </a:lnTo>
                  <a:lnTo>
                    <a:pt x="1685" y="7"/>
                  </a:lnTo>
                  <a:lnTo>
                    <a:pt x="1712" y="10"/>
                  </a:lnTo>
                  <a:lnTo>
                    <a:pt x="1738" y="16"/>
                  </a:lnTo>
                  <a:lnTo>
                    <a:pt x="1764" y="21"/>
                  </a:lnTo>
                  <a:lnTo>
                    <a:pt x="1789" y="27"/>
                  </a:lnTo>
                  <a:lnTo>
                    <a:pt x="1814" y="34"/>
                  </a:lnTo>
                  <a:lnTo>
                    <a:pt x="1839" y="41"/>
                  </a:lnTo>
                  <a:lnTo>
                    <a:pt x="1863" y="49"/>
                  </a:lnTo>
                  <a:lnTo>
                    <a:pt x="1889" y="59"/>
                  </a:lnTo>
                  <a:lnTo>
                    <a:pt x="1913" y="69"/>
                  </a:lnTo>
                  <a:lnTo>
                    <a:pt x="1936" y="80"/>
                  </a:lnTo>
                  <a:lnTo>
                    <a:pt x="1960" y="91"/>
                  </a:lnTo>
                  <a:lnTo>
                    <a:pt x="1983" y="104"/>
                  </a:lnTo>
                  <a:lnTo>
                    <a:pt x="2006" y="117"/>
                  </a:lnTo>
                  <a:lnTo>
                    <a:pt x="2029" y="131"/>
                  </a:lnTo>
                  <a:lnTo>
                    <a:pt x="2051" y="146"/>
                  </a:lnTo>
                  <a:lnTo>
                    <a:pt x="2073" y="161"/>
                  </a:lnTo>
                  <a:lnTo>
                    <a:pt x="2095" y="177"/>
                  </a:lnTo>
                  <a:lnTo>
                    <a:pt x="2116" y="195"/>
                  </a:lnTo>
                  <a:lnTo>
                    <a:pt x="2138" y="213"/>
                  </a:lnTo>
                  <a:lnTo>
                    <a:pt x="2159" y="231"/>
                  </a:lnTo>
                  <a:lnTo>
                    <a:pt x="2180" y="251"/>
                  </a:lnTo>
                  <a:lnTo>
                    <a:pt x="2200" y="270"/>
                  </a:lnTo>
                  <a:lnTo>
                    <a:pt x="2220" y="291"/>
                  </a:lnTo>
                  <a:lnTo>
                    <a:pt x="2220" y="291"/>
                  </a:lnTo>
                  <a:lnTo>
                    <a:pt x="2243" y="317"/>
                  </a:lnTo>
                  <a:lnTo>
                    <a:pt x="2264" y="342"/>
                  </a:lnTo>
                  <a:lnTo>
                    <a:pt x="2283" y="368"/>
                  </a:lnTo>
                  <a:lnTo>
                    <a:pt x="2303" y="394"/>
                  </a:lnTo>
                  <a:lnTo>
                    <a:pt x="2321" y="421"/>
                  </a:lnTo>
                  <a:lnTo>
                    <a:pt x="2338" y="450"/>
                  </a:lnTo>
                  <a:lnTo>
                    <a:pt x="2354" y="478"/>
                  </a:lnTo>
                  <a:lnTo>
                    <a:pt x="2368" y="506"/>
                  </a:lnTo>
                  <a:lnTo>
                    <a:pt x="2382" y="536"/>
                  </a:lnTo>
                  <a:lnTo>
                    <a:pt x="2394" y="566"/>
                  </a:lnTo>
                  <a:lnTo>
                    <a:pt x="2406" y="597"/>
                  </a:lnTo>
                  <a:lnTo>
                    <a:pt x="2415" y="627"/>
                  </a:lnTo>
                  <a:lnTo>
                    <a:pt x="2425" y="658"/>
                  </a:lnTo>
                  <a:lnTo>
                    <a:pt x="2432" y="691"/>
                  </a:lnTo>
                  <a:lnTo>
                    <a:pt x="2439" y="723"/>
                  </a:lnTo>
                  <a:lnTo>
                    <a:pt x="2445" y="756"/>
                  </a:lnTo>
                  <a:lnTo>
                    <a:pt x="2445" y="756"/>
                  </a:lnTo>
                  <a:lnTo>
                    <a:pt x="2449" y="784"/>
                  </a:lnTo>
                  <a:lnTo>
                    <a:pt x="2451" y="814"/>
                  </a:lnTo>
                  <a:lnTo>
                    <a:pt x="2452" y="842"/>
                  </a:lnTo>
                  <a:lnTo>
                    <a:pt x="2453" y="871"/>
                  </a:lnTo>
                  <a:lnTo>
                    <a:pt x="2453" y="930"/>
                  </a:lnTo>
                  <a:lnTo>
                    <a:pt x="2452" y="989"/>
                  </a:lnTo>
                  <a:lnTo>
                    <a:pt x="2452" y="989"/>
                  </a:lnTo>
                  <a:lnTo>
                    <a:pt x="2453" y="997"/>
                  </a:lnTo>
                  <a:lnTo>
                    <a:pt x="2454" y="1005"/>
                  </a:lnTo>
                  <a:lnTo>
                    <a:pt x="2456" y="1012"/>
                  </a:lnTo>
                  <a:lnTo>
                    <a:pt x="2459" y="1017"/>
                  </a:lnTo>
                  <a:lnTo>
                    <a:pt x="2464" y="1022"/>
                  </a:lnTo>
                  <a:lnTo>
                    <a:pt x="2469" y="1026"/>
                  </a:lnTo>
                  <a:lnTo>
                    <a:pt x="2476" y="1030"/>
                  </a:lnTo>
                  <a:lnTo>
                    <a:pt x="2486" y="1032"/>
                  </a:lnTo>
                  <a:lnTo>
                    <a:pt x="2486" y="1032"/>
                  </a:lnTo>
                  <a:lnTo>
                    <a:pt x="2514" y="1040"/>
                  </a:lnTo>
                  <a:lnTo>
                    <a:pt x="2540" y="1050"/>
                  </a:lnTo>
                  <a:lnTo>
                    <a:pt x="2565" y="1063"/>
                  </a:lnTo>
                  <a:lnTo>
                    <a:pt x="2590" y="1078"/>
                  </a:lnTo>
                  <a:lnTo>
                    <a:pt x="2612" y="1093"/>
                  </a:lnTo>
                  <a:lnTo>
                    <a:pt x="2634" y="1111"/>
                  </a:lnTo>
                  <a:lnTo>
                    <a:pt x="2654" y="1130"/>
                  </a:lnTo>
                  <a:lnTo>
                    <a:pt x="2673" y="1151"/>
                  </a:lnTo>
                  <a:lnTo>
                    <a:pt x="2690" y="1173"/>
                  </a:lnTo>
                  <a:lnTo>
                    <a:pt x="2704" y="1197"/>
                  </a:lnTo>
                  <a:lnTo>
                    <a:pt x="2718" y="1222"/>
                  </a:lnTo>
                  <a:lnTo>
                    <a:pt x="2730" y="1249"/>
                  </a:lnTo>
                  <a:lnTo>
                    <a:pt x="2740" y="1276"/>
                  </a:lnTo>
                  <a:lnTo>
                    <a:pt x="2747" y="1304"/>
                  </a:lnTo>
                  <a:lnTo>
                    <a:pt x="2754" y="1334"/>
                  </a:lnTo>
                  <a:lnTo>
                    <a:pt x="2758" y="1365"/>
                  </a:lnTo>
                  <a:lnTo>
                    <a:pt x="2758" y="1365"/>
                  </a:lnTo>
                  <a:lnTo>
                    <a:pt x="2760" y="1396"/>
                  </a:lnTo>
                  <a:lnTo>
                    <a:pt x="2760" y="1428"/>
                  </a:lnTo>
                  <a:lnTo>
                    <a:pt x="2758" y="1458"/>
                  </a:lnTo>
                  <a:lnTo>
                    <a:pt x="2755" y="1488"/>
                  </a:lnTo>
                  <a:lnTo>
                    <a:pt x="2748" y="1516"/>
                  </a:lnTo>
                  <a:lnTo>
                    <a:pt x="2741" y="1544"/>
                  </a:lnTo>
                  <a:lnTo>
                    <a:pt x="2732" y="1570"/>
                  </a:lnTo>
                  <a:lnTo>
                    <a:pt x="2720" y="1596"/>
                  </a:lnTo>
                  <a:lnTo>
                    <a:pt x="2707" y="1620"/>
                  </a:lnTo>
                  <a:lnTo>
                    <a:pt x="2691" y="1644"/>
                  </a:lnTo>
                  <a:lnTo>
                    <a:pt x="2673" y="1666"/>
                  </a:lnTo>
                  <a:lnTo>
                    <a:pt x="2654" y="1688"/>
                  </a:lnTo>
                  <a:lnTo>
                    <a:pt x="2632" y="1708"/>
                  </a:lnTo>
                  <a:lnTo>
                    <a:pt x="2609" y="1728"/>
                  </a:lnTo>
                  <a:lnTo>
                    <a:pt x="2583" y="1746"/>
                  </a:lnTo>
                  <a:lnTo>
                    <a:pt x="2556" y="1763"/>
                  </a:lnTo>
                  <a:lnTo>
                    <a:pt x="2556" y="1763"/>
                  </a:lnTo>
                  <a:lnTo>
                    <a:pt x="2536" y="1774"/>
                  </a:lnTo>
                  <a:lnTo>
                    <a:pt x="2515" y="1783"/>
                  </a:lnTo>
                  <a:lnTo>
                    <a:pt x="2494" y="1791"/>
                  </a:lnTo>
                  <a:lnTo>
                    <a:pt x="2473" y="1798"/>
                  </a:lnTo>
                  <a:lnTo>
                    <a:pt x="2451" y="1802"/>
                  </a:lnTo>
                  <a:lnTo>
                    <a:pt x="2428" y="1806"/>
                  </a:lnTo>
                  <a:lnTo>
                    <a:pt x="2406" y="1808"/>
                  </a:lnTo>
                  <a:lnTo>
                    <a:pt x="2382" y="1809"/>
                  </a:lnTo>
                  <a:lnTo>
                    <a:pt x="2382" y="1809"/>
                  </a:lnTo>
                  <a:lnTo>
                    <a:pt x="2149" y="1812"/>
                  </a:lnTo>
                  <a:lnTo>
                    <a:pt x="1916" y="1814"/>
                  </a:lnTo>
                  <a:lnTo>
                    <a:pt x="1916" y="1814"/>
                  </a:lnTo>
                  <a:lnTo>
                    <a:pt x="1907" y="1815"/>
                  </a:lnTo>
                  <a:lnTo>
                    <a:pt x="1901" y="1816"/>
                  </a:lnTo>
                  <a:lnTo>
                    <a:pt x="1896" y="1818"/>
                  </a:lnTo>
                  <a:lnTo>
                    <a:pt x="1892" y="1821"/>
                  </a:lnTo>
                  <a:lnTo>
                    <a:pt x="1889" y="1825"/>
                  </a:lnTo>
                  <a:lnTo>
                    <a:pt x="1886" y="1830"/>
                  </a:lnTo>
                  <a:lnTo>
                    <a:pt x="1884" y="1837"/>
                  </a:lnTo>
                  <a:lnTo>
                    <a:pt x="1882" y="1844"/>
                  </a:lnTo>
                  <a:lnTo>
                    <a:pt x="1882" y="1844"/>
                  </a:lnTo>
                  <a:lnTo>
                    <a:pt x="1878" y="1868"/>
                  </a:lnTo>
                  <a:lnTo>
                    <a:pt x="1873" y="1893"/>
                  </a:lnTo>
                  <a:lnTo>
                    <a:pt x="1867" y="1917"/>
                  </a:lnTo>
                  <a:lnTo>
                    <a:pt x="1858" y="1942"/>
                  </a:lnTo>
                  <a:lnTo>
                    <a:pt x="1850" y="1966"/>
                  </a:lnTo>
                  <a:lnTo>
                    <a:pt x="1840" y="1989"/>
                  </a:lnTo>
                  <a:lnTo>
                    <a:pt x="1830" y="2012"/>
                  </a:lnTo>
                  <a:lnTo>
                    <a:pt x="1818" y="2034"/>
                  </a:lnTo>
                  <a:lnTo>
                    <a:pt x="1807" y="2056"/>
                  </a:lnTo>
                  <a:lnTo>
                    <a:pt x="1793" y="2078"/>
                  </a:lnTo>
                  <a:lnTo>
                    <a:pt x="1780" y="2099"/>
                  </a:lnTo>
                  <a:lnTo>
                    <a:pt x="1765" y="2119"/>
                  </a:lnTo>
                  <a:lnTo>
                    <a:pt x="1750" y="2139"/>
                  </a:lnTo>
                  <a:lnTo>
                    <a:pt x="1734" y="2158"/>
                  </a:lnTo>
                  <a:lnTo>
                    <a:pt x="1717" y="2176"/>
                  </a:lnTo>
                  <a:lnTo>
                    <a:pt x="1699" y="2194"/>
                  </a:lnTo>
                  <a:lnTo>
                    <a:pt x="1681" y="2212"/>
                  </a:lnTo>
                  <a:lnTo>
                    <a:pt x="1662" y="2229"/>
                  </a:lnTo>
                  <a:lnTo>
                    <a:pt x="1643" y="2245"/>
                  </a:lnTo>
                  <a:lnTo>
                    <a:pt x="1622" y="2259"/>
                  </a:lnTo>
                  <a:lnTo>
                    <a:pt x="1603" y="2274"/>
                  </a:lnTo>
                  <a:lnTo>
                    <a:pt x="1582" y="2288"/>
                  </a:lnTo>
                  <a:lnTo>
                    <a:pt x="1560" y="2300"/>
                  </a:lnTo>
                  <a:lnTo>
                    <a:pt x="1538" y="2313"/>
                  </a:lnTo>
                  <a:lnTo>
                    <a:pt x="1515" y="2323"/>
                  </a:lnTo>
                  <a:lnTo>
                    <a:pt x="1492" y="2334"/>
                  </a:lnTo>
                  <a:lnTo>
                    <a:pt x="1469" y="2343"/>
                  </a:lnTo>
                  <a:lnTo>
                    <a:pt x="1444" y="2352"/>
                  </a:lnTo>
                  <a:lnTo>
                    <a:pt x="1420" y="2359"/>
                  </a:lnTo>
                  <a:lnTo>
                    <a:pt x="1396" y="2366"/>
                  </a:lnTo>
                  <a:lnTo>
                    <a:pt x="1371" y="2371"/>
                  </a:lnTo>
                  <a:lnTo>
                    <a:pt x="1346" y="2376"/>
                  </a:lnTo>
                  <a:lnTo>
                    <a:pt x="1346" y="2376"/>
                  </a:lnTo>
                  <a:lnTo>
                    <a:pt x="1321" y="2380"/>
                  </a:lnTo>
                  <a:lnTo>
                    <a:pt x="1295" y="2382"/>
                  </a:lnTo>
                  <a:lnTo>
                    <a:pt x="1268" y="2383"/>
                  </a:lnTo>
                  <a:lnTo>
                    <a:pt x="1243" y="2384"/>
                  </a:lnTo>
                  <a:lnTo>
                    <a:pt x="1218" y="2384"/>
                  </a:lnTo>
                  <a:lnTo>
                    <a:pt x="1192" y="2382"/>
                  </a:lnTo>
                  <a:lnTo>
                    <a:pt x="1168" y="2380"/>
                  </a:lnTo>
                  <a:lnTo>
                    <a:pt x="1143" y="2376"/>
                  </a:lnTo>
                  <a:lnTo>
                    <a:pt x="1118" y="2371"/>
                  </a:lnTo>
                  <a:lnTo>
                    <a:pt x="1094" y="2366"/>
                  </a:lnTo>
                  <a:lnTo>
                    <a:pt x="1068" y="2360"/>
                  </a:lnTo>
                  <a:lnTo>
                    <a:pt x="1044" y="2353"/>
                  </a:lnTo>
                  <a:lnTo>
                    <a:pt x="1020" y="2344"/>
                  </a:lnTo>
                  <a:lnTo>
                    <a:pt x="996" y="2336"/>
                  </a:lnTo>
                  <a:lnTo>
                    <a:pt x="973" y="2325"/>
                  </a:lnTo>
                  <a:lnTo>
                    <a:pt x="949" y="2315"/>
                  </a:lnTo>
                  <a:lnTo>
                    <a:pt x="949" y="2315"/>
                  </a:lnTo>
                  <a:lnTo>
                    <a:pt x="927" y="2303"/>
                  </a:lnTo>
                  <a:lnTo>
                    <a:pt x="904" y="2290"/>
                  </a:lnTo>
                  <a:lnTo>
                    <a:pt x="904" y="2290"/>
                  </a:lnTo>
                  <a:close/>
                </a:path>
              </a:pathLst>
            </a:custGeom>
            <a:solidFill>
              <a:schemeClr val="tx2"/>
            </a:solidFill>
            <a:ln w="158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dirty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59C9D89-FB10-46BD-853A-959C4BC064B2}"/>
                </a:ext>
              </a:extLst>
            </p:cNvPr>
            <p:cNvGrpSpPr/>
            <p:nvPr/>
          </p:nvGrpSpPr>
          <p:grpSpPr>
            <a:xfrm>
              <a:off x="9087722" y="1290701"/>
              <a:ext cx="587297" cy="254447"/>
              <a:chOff x="9486900" y="1775232"/>
              <a:chExt cx="587297" cy="254447"/>
            </a:xfrm>
          </p:grpSpPr>
          <p:sp>
            <p:nvSpPr>
              <p:cNvPr id="62" name="Freeform 146">
                <a:extLst>
                  <a:ext uri="{FF2B5EF4-FFF2-40B4-BE49-F238E27FC236}">
                    <a16:creationId xmlns:a16="http://schemas.microsoft.com/office/drawing/2014/main" id="{28CA7174-1254-44E3-9C60-8516E22D53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672422" y="1775232"/>
                <a:ext cx="401775" cy="25444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6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8952C0A-B926-4DA0-A2E2-E6B526A92CFA}"/>
                  </a:ext>
                </a:extLst>
              </p:cNvPr>
              <p:cNvCxnSpPr>
                <a:stCxn id="62" idx="4"/>
              </p:cNvCxnSpPr>
              <p:nvPr/>
            </p:nvCxnSpPr>
            <p:spPr>
              <a:xfrm flipH="1">
                <a:off x="9546958" y="2029679"/>
                <a:ext cx="21260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3B741BD-B395-40A1-B4E2-1B0CDD67C8D1}"/>
                  </a:ext>
                </a:extLst>
              </p:cNvPr>
              <p:cNvCxnSpPr>
                <a:cxnSpLocks/>
                <a:stCxn id="62" idx="5"/>
              </p:cNvCxnSpPr>
              <p:nvPr/>
            </p:nvCxnSpPr>
            <p:spPr>
              <a:xfrm flipH="1" flipV="1">
                <a:off x="9486900" y="1934564"/>
                <a:ext cx="185541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00D9F7-4919-49F3-81CE-1F47936F87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4157" y="1820264"/>
                <a:ext cx="2291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6DA49-26C4-48BC-AC3F-50F423343349}"/>
                </a:ext>
              </a:extLst>
            </p:cNvPr>
            <p:cNvSpPr txBox="1"/>
            <p:nvPr/>
          </p:nvSpPr>
          <p:spPr>
            <a:xfrm>
              <a:off x="8788468" y="1578149"/>
              <a:ext cx="1166914" cy="24147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CDN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EE9FE8-0764-41E9-A5E1-FFA945A7C824}"/>
                </a:ext>
              </a:extLst>
            </p:cNvPr>
            <p:cNvSpPr txBox="1"/>
            <p:nvPr/>
          </p:nvSpPr>
          <p:spPr>
            <a:xfrm>
              <a:off x="10093674" y="1578149"/>
              <a:ext cx="1166914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Storage (Game files)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AD998F9-B64D-4AA9-9ACE-726A2C5AC552}"/>
              </a:ext>
            </a:extLst>
          </p:cNvPr>
          <p:cNvGrpSpPr/>
          <p:nvPr/>
        </p:nvGrpSpPr>
        <p:grpSpPr>
          <a:xfrm>
            <a:off x="10423900" y="2481377"/>
            <a:ext cx="460017" cy="387996"/>
            <a:chOff x="5818113" y="2550840"/>
            <a:chExt cx="529278" cy="431824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F0D93A80-50DD-4E61-80A6-025FF4297DD5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Freeform: Shape 52">
              <a:extLst>
                <a:ext uri="{FF2B5EF4-FFF2-40B4-BE49-F238E27FC236}">
                  <a16:creationId xmlns:a16="http://schemas.microsoft.com/office/drawing/2014/main" id="{58CE8C10-1DED-4FEE-A7F4-CC668494E31C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32452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5657" y="1462436"/>
            <a:ext cx="5887859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  <a:p>
            <a:pPr>
              <a:spcBef>
                <a:spcPts val="1400"/>
              </a:spcBef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  <a:p>
            <a:pPr>
              <a:spcBef>
                <a:spcPts val="1400"/>
              </a:spcBef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  <a:p>
            <a:pPr>
              <a:spcBef>
                <a:spcPts val="1400"/>
              </a:spcBef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  <a:p>
            <a:pPr>
              <a:spcBef>
                <a:spcPts val="1400"/>
              </a:spcBef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  <a:p>
            <a:pPr>
              <a:spcBef>
                <a:spcPts val="1400"/>
              </a:spcBef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</a:t>
            </a:r>
          </a:p>
          <a:p>
            <a:pPr>
              <a:spcBef>
                <a:spcPts val="1400"/>
              </a:spcBef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pPr>
              <a:spcBef>
                <a:spcPts val="1400"/>
              </a:spcBef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  <a:p>
            <a:pPr marL="285750" indent="-285750">
              <a:spcBef>
                <a:spcPts val="1400"/>
              </a:spcBef>
              <a:buClr>
                <a:schemeClr val="bg1"/>
              </a:buClr>
              <a:buFont typeface="Arial" charset="0"/>
              <a:buChar char="•"/>
            </a:pPr>
            <a:endParaRPr lang="en-US" sz="1600" dirty="0">
              <a:solidFill>
                <a:schemeClr val="bg1"/>
              </a:solidFill>
              <a:latin typeface="Segoe UI Semilight" panose="020B0402040204020203" pitchFamily="34" charset="0"/>
              <a:ea typeface="Segoe UI Semilight" charset="0"/>
              <a:cs typeface="Segoe UI Semilight" panose="020B0402040204020203" pitchFamily="34" charset="0"/>
            </a:endParaRP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32" y="339829"/>
            <a:ext cx="6224379" cy="899537"/>
          </a:xfrm>
        </p:spPr>
        <p:txBody>
          <a:bodyPr/>
          <a:lstStyle/>
          <a:p>
            <a:r>
              <a:rPr lang="en-US" dirty="0"/>
              <a:t>Massive Scale Telemetry Stores for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70067" y="1494685"/>
            <a:ext cx="5319000" cy="26161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Diverse and unpredictable IoT sensor workloads require a responsive data platform</a:t>
            </a:r>
          </a:p>
          <a:p>
            <a:pPr marL="285695" lvl="1" indent="-285695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Seamless handling of any data output or volume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made available immediately, and indexed automatically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High writes per second, with stable ingestion and query performance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60F65A-32EA-4CA5-AF38-A78E24F28DD9}"/>
              </a:ext>
            </a:extLst>
          </p:cNvPr>
          <p:cNvGrpSpPr/>
          <p:nvPr/>
        </p:nvGrpSpPr>
        <p:grpSpPr>
          <a:xfrm>
            <a:off x="6469511" y="1564547"/>
            <a:ext cx="5093786" cy="3057077"/>
            <a:chOff x="6717320" y="2152529"/>
            <a:chExt cx="5094509" cy="3057510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BA4950-6E91-4E50-BBC3-E61B15324522}"/>
                </a:ext>
              </a:extLst>
            </p:cNvPr>
            <p:cNvCxnSpPr>
              <a:cxnSpLocks/>
            </p:cNvCxnSpPr>
            <p:nvPr/>
          </p:nvCxnSpPr>
          <p:spPr>
            <a:xfrm>
              <a:off x="7199801" y="2473728"/>
              <a:ext cx="475457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5FDE1D3-EC65-4979-9C04-B6635AB8A6B3}"/>
                </a:ext>
              </a:extLst>
            </p:cNvPr>
            <p:cNvCxnSpPr>
              <a:cxnSpLocks/>
            </p:cNvCxnSpPr>
            <p:nvPr/>
          </p:nvCxnSpPr>
          <p:spPr>
            <a:xfrm>
              <a:off x="8475607" y="2473728"/>
              <a:ext cx="475457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A26BB86-1DAA-419C-B4FF-5455E11C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08315" y="2473728"/>
              <a:ext cx="475457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76D130E-3F52-4F38-A619-503F9BD9F697}"/>
                </a:ext>
              </a:extLst>
            </p:cNvPr>
            <p:cNvGrpSpPr/>
            <p:nvPr/>
          </p:nvGrpSpPr>
          <p:grpSpPr>
            <a:xfrm>
              <a:off x="6717320" y="2290520"/>
              <a:ext cx="370104" cy="366416"/>
              <a:chOff x="5439748" y="810062"/>
              <a:chExt cx="3414577" cy="3380554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A88333F-006B-4DD5-876C-E9DE5097C55F}"/>
                  </a:ext>
                </a:extLst>
              </p:cNvPr>
              <p:cNvSpPr/>
              <p:nvPr/>
            </p:nvSpPr>
            <p:spPr bwMode="auto">
              <a:xfrm>
                <a:off x="5439749" y="810066"/>
                <a:ext cx="3414576" cy="338054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8" name="Connector: Elbow 602">
                <a:extLst>
                  <a:ext uri="{FF2B5EF4-FFF2-40B4-BE49-F238E27FC236}">
                    <a16:creationId xmlns:a16="http://schemas.microsoft.com/office/drawing/2014/main" id="{61D6E1F8-9632-4E54-A2A4-9EE7486C07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52795" y="2336624"/>
                <a:ext cx="2240945" cy="1467039"/>
              </a:xfrm>
              <a:prstGeom prst="bentConnector3">
                <a:avLst>
                  <a:gd name="adj1" fmla="val -97"/>
                </a:avLst>
              </a:prstGeom>
              <a:ln w="12700">
                <a:solidFill>
                  <a:schemeClr val="tx2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ctor: Elbow 603">
                <a:extLst>
                  <a:ext uri="{FF2B5EF4-FFF2-40B4-BE49-F238E27FC236}">
                    <a16:creationId xmlns:a16="http://schemas.microsoft.com/office/drawing/2014/main" id="{A39CE380-B566-44A2-A397-9A8EFC603E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878" y="2721162"/>
                <a:ext cx="263642" cy="1469451"/>
              </a:xfrm>
              <a:prstGeom prst="bentConnector2">
                <a:avLst/>
              </a:prstGeom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or: Elbow 604">
                <a:extLst>
                  <a:ext uri="{FF2B5EF4-FFF2-40B4-BE49-F238E27FC236}">
                    <a16:creationId xmlns:a16="http://schemas.microsoft.com/office/drawing/2014/main" id="{5561794B-D91E-4C94-A063-1D4B444B5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4344" y="1280527"/>
                <a:ext cx="718930" cy="2910086"/>
              </a:xfrm>
              <a:prstGeom prst="bentConnector2">
                <a:avLst/>
              </a:prstGeom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or: Elbow 605">
                <a:extLst>
                  <a:ext uri="{FF2B5EF4-FFF2-40B4-BE49-F238E27FC236}">
                    <a16:creationId xmlns:a16="http://schemas.microsoft.com/office/drawing/2014/main" id="{93B2616A-0555-45DC-9E7F-A0B40F0360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09507" y="1381112"/>
                <a:ext cx="1419382" cy="277282"/>
              </a:xfrm>
              <a:prstGeom prst="bentConnector2">
                <a:avLst/>
              </a:prstGeom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or: Elbow 606">
                <a:extLst>
                  <a:ext uri="{FF2B5EF4-FFF2-40B4-BE49-F238E27FC236}">
                    <a16:creationId xmlns:a16="http://schemas.microsoft.com/office/drawing/2014/main" id="{4C821A6F-6E42-4D5B-920A-6B370292A1B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880561" y="2962587"/>
                <a:ext cx="277279" cy="1228026"/>
              </a:xfrm>
              <a:prstGeom prst="bentConnector2">
                <a:avLst/>
              </a:prstGeom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A997332-7AA3-4A4A-9CF8-166B97F250D8}"/>
                  </a:ext>
                </a:extLst>
              </p:cNvPr>
              <p:cNvSpPr/>
              <p:nvPr/>
            </p:nvSpPr>
            <p:spPr bwMode="auto">
              <a:xfrm>
                <a:off x="6192695" y="105970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013AD92-E4A9-4DBE-8BB1-B5716E6F413D}"/>
                  </a:ext>
                </a:extLst>
              </p:cNvPr>
              <p:cNvSpPr/>
              <p:nvPr/>
            </p:nvSpPr>
            <p:spPr bwMode="auto">
              <a:xfrm>
                <a:off x="5708229" y="2500337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1319EF1-6F94-445D-8D2E-B4A09397934D}"/>
                  </a:ext>
                </a:extLst>
              </p:cNvPr>
              <p:cNvSpPr/>
              <p:nvPr/>
            </p:nvSpPr>
            <p:spPr bwMode="auto">
              <a:xfrm>
                <a:off x="8157839" y="2008619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306EA43-6E06-4EA6-8E58-BC9BB55C453A}"/>
                  </a:ext>
                </a:extLst>
              </p:cNvPr>
              <p:cNvSpPr/>
              <p:nvPr/>
            </p:nvSpPr>
            <p:spPr bwMode="auto">
              <a:xfrm>
                <a:off x="8157839" y="274176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3" tIns="45713" rIns="45713" bIns="4571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B7C6A75-8974-41BE-9ADA-F9E0CA640538}"/>
                </a:ext>
              </a:extLst>
            </p:cNvPr>
            <p:cNvGrpSpPr/>
            <p:nvPr/>
          </p:nvGrpSpPr>
          <p:grpSpPr>
            <a:xfrm>
              <a:off x="9201457" y="2259706"/>
              <a:ext cx="535871" cy="397229"/>
              <a:chOff x="-2575176" y="-1203590"/>
              <a:chExt cx="3082012" cy="2284628"/>
            </a:xfrm>
            <a:solidFill>
              <a:schemeClr val="tx2"/>
            </a:solidFill>
          </p:grpSpPr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E744BAD0-31FD-4360-A314-A7E3333D0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42324" y="188092"/>
                <a:ext cx="462897" cy="621177"/>
              </a:xfrm>
              <a:custGeom>
                <a:avLst/>
                <a:gdLst>
                  <a:gd name="T0" fmla="*/ 363 w 2335"/>
                  <a:gd name="T1" fmla="*/ 2397 h 3120"/>
                  <a:gd name="T2" fmla="*/ 250 w 2335"/>
                  <a:gd name="T3" fmla="*/ 2251 h 3120"/>
                  <a:gd name="T4" fmla="*/ 168 w 2335"/>
                  <a:gd name="T5" fmla="*/ 2133 h 3120"/>
                  <a:gd name="T6" fmla="*/ 122 w 2335"/>
                  <a:gd name="T7" fmla="*/ 2060 h 3120"/>
                  <a:gd name="T8" fmla="*/ 40 w 2335"/>
                  <a:gd name="T9" fmla="*/ 1892 h 3120"/>
                  <a:gd name="T10" fmla="*/ 5 w 2335"/>
                  <a:gd name="T11" fmla="*/ 1733 h 3120"/>
                  <a:gd name="T12" fmla="*/ 3 w 2335"/>
                  <a:gd name="T13" fmla="*/ 1613 h 3120"/>
                  <a:gd name="T14" fmla="*/ 20 w 2335"/>
                  <a:gd name="T15" fmla="*/ 1485 h 3120"/>
                  <a:gd name="T16" fmla="*/ 63 w 2335"/>
                  <a:gd name="T17" fmla="*/ 1347 h 3120"/>
                  <a:gd name="T18" fmla="*/ 136 w 2335"/>
                  <a:gd name="T19" fmla="*/ 1200 h 3120"/>
                  <a:gd name="T20" fmla="*/ 264 w 2335"/>
                  <a:gd name="T21" fmla="*/ 1014 h 3120"/>
                  <a:gd name="T22" fmla="*/ 411 w 2335"/>
                  <a:gd name="T23" fmla="*/ 815 h 3120"/>
                  <a:gd name="T24" fmla="*/ 625 w 2335"/>
                  <a:gd name="T25" fmla="*/ 551 h 3120"/>
                  <a:gd name="T26" fmla="*/ 1110 w 2335"/>
                  <a:gd name="T27" fmla="*/ 0 h 3120"/>
                  <a:gd name="T28" fmla="*/ 1021 w 2335"/>
                  <a:gd name="T29" fmla="*/ 632 h 3120"/>
                  <a:gd name="T30" fmla="*/ 993 w 2335"/>
                  <a:gd name="T31" fmla="*/ 666 h 3120"/>
                  <a:gd name="T32" fmla="*/ 940 w 2335"/>
                  <a:gd name="T33" fmla="*/ 730 h 3120"/>
                  <a:gd name="T34" fmla="*/ 868 w 2335"/>
                  <a:gd name="T35" fmla="*/ 815 h 3120"/>
                  <a:gd name="T36" fmla="*/ 691 w 2335"/>
                  <a:gd name="T37" fmla="*/ 1029 h 3120"/>
                  <a:gd name="T38" fmla="*/ 507 w 2335"/>
                  <a:gd name="T39" fmla="*/ 1258 h 3120"/>
                  <a:gd name="T40" fmla="*/ 412 w 2335"/>
                  <a:gd name="T41" fmla="*/ 1397 h 3120"/>
                  <a:gd name="T42" fmla="*/ 370 w 2335"/>
                  <a:gd name="T43" fmla="*/ 1498 h 3120"/>
                  <a:gd name="T44" fmla="*/ 350 w 2335"/>
                  <a:gd name="T45" fmla="*/ 1587 h 3120"/>
                  <a:gd name="T46" fmla="*/ 358 w 2335"/>
                  <a:gd name="T47" fmla="*/ 1709 h 3120"/>
                  <a:gd name="T48" fmla="*/ 390 w 2335"/>
                  <a:gd name="T49" fmla="*/ 1792 h 3120"/>
                  <a:gd name="T50" fmla="*/ 401 w 2335"/>
                  <a:gd name="T51" fmla="*/ 1809 h 3120"/>
                  <a:gd name="T52" fmla="*/ 404 w 2335"/>
                  <a:gd name="T53" fmla="*/ 1813 h 3120"/>
                  <a:gd name="T54" fmla="*/ 418 w 2335"/>
                  <a:gd name="T55" fmla="*/ 1833 h 3120"/>
                  <a:gd name="T56" fmla="*/ 460 w 2335"/>
                  <a:gd name="T57" fmla="*/ 1895 h 3120"/>
                  <a:gd name="T58" fmla="*/ 555 w 2335"/>
                  <a:gd name="T59" fmla="*/ 2020 h 3120"/>
                  <a:gd name="T60" fmla="*/ 684 w 2335"/>
                  <a:gd name="T61" fmla="*/ 2179 h 3120"/>
                  <a:gd name="T62" fmla="*/ 839 w 2335"/>
                  <a:gd name="T63" fmla="*/ 2347 h 3120"/>
                  <a:gd name="T64" fmla="*/ 1011 w 2335"/>
                  <a:gd name="T65" fmla="*/ 2505 h 3120"/>
                  <a:gd name="T66" fmla="*/ 1192 w 2335"/>
                  <a:gd name="T67" fmla="*/ 2631 h 3120"/>
                  <a:gd name="T68" fmla="*/ 1329 w 2335"/>
                  <a:gd name="T69" fmla="*/ 2693 h 3120"/>
                  <a:gd name="T70" fmla="*/ 1418 w 2335"/>
                  <a:gd name="T71" fmla="*/ 2712 h 3120"/>
                  <a:gd name="T72" fmla="*/ 1581 w 2335"/>
                  <a:gd name="T73" fmla="*/ 2713 h 3120"/>
                  <a:gd name="T74" fmla="*/ 1680 w 2335"/>
                  <a:gd name="T75" fmla="*/ 2691 h 3120"/>
                  <a:gd name="T76" fmla="*/ 1771 w 2335"/>
                  <a:gd name="T77" fmla="*/ 2642 h 3120"/>
                  <a:gd name="T78" fmla="*/ 1875 w 2335"/>
                  <a:gd name="T79" fmla="*/ 2556 h 3120"/>
                  <a:gd name="T80" fmla="*/ 2029 w 2335"/>
                  <a:gd name="T81" fmla="*/ 2386 h 3120"/>
                  <a:gd name="T82" fmla="*/ 2173 w 2335"/>
                  <a:gd name="T83" fmla="*/ 2220 h 3120"/>
                  <a:gd name="T84" fmla="*/ 2241 w 2335"/>
                  <a:gd name="T85" fmla="*/ 2559 h 3120"/>
                  <a:gd name="T86" fmla="*/ 2212 w 2335"/>
                  <a:gd name="T87" fmla="*/ 2604 h 3120"/>
                  <a:gd name="T88" fmla="*/ 2146 w 2335"/>
                  <a:gd name="T89" fmla="*/ 2704 h 3120"/>
                  <a:gd name="T90" fmla="*/ 2018 w 2335"/>
                  <a:gd name="T91" fmla="*/ 2865 h 3120"/>
                  <a:gd name="T92" fmla="*/ 1842 w 2335"/>
                  <a:gd name="T93" fmla="*/ 3013 h 3120"/>
                  <a:gd name="T94" fmla="*/ 1737 w 2335"/>
                  <a:gd name="T95" fmla="*/ 3069 h 3120"/>
                  <a:gd name="T96" fmla="*/ 1634 w 2335"/>
                  <a:gd name="T97" fmla="*/ 3107 h 3120"/>
                  <a:gd name="T98" fmla="*/ 1540 w 2335"/>
                  <a:gd name="T99" fmla="*/ 3119 h 3120"/>
                  <a:gd name="T100" fmla="*/ 1404 w 2335"/>
                  <a:gd name="T101" fmla="*/ 3115 h 3120"/>
                  <a:gd name="T102" fmla="*/ 1285 w 2335"/>
                  <a:gd name="T103" fmla="*/ 3093 h 3120"/>
                  <a:gd name="T104" fmla="*/ 1162 w 2335"/>
                  <a:gd name="T105" fmla="*/ 3053 h 3120"/>
                  <a:gd name="T106" fmla="*/ 1038 w 2335"/>
                  <a:gd name="T107" fmla="*/ 2997 h 3120"/>
                  <a:gd name="T108" fmla="*/ 912 w 2335"/>
                  <a:gd name="T109" fmla="*/ 2922 h 3120"/>
                  <a:gd name="T110" fmla="*/ 784 w 2335"/>
                  <a:gd name="T111" fmla="*/ 2830 h 3120"/>
                  <a:gd name="T112" fmla="*/ 656 w 2335"/>
                  <a:gd name="T113" fmla="*/ 2721 h 3120"/>
                  <a:gd name="T114" fmla="*/ 528 w 2335"/>
                  <a:gd name="T115" fmla="*/ 2593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35" h="3120">
                    <a:moveTo>
                      <a:pt x="496" y="2559"/>
                    </a:moveTo>
                    <a:lnTo>
                      <a:pt x="427" y="2478"/>
                    </a:lnTo>
                    <a:lnTo>
                      <a:pt x="395" y="2437"/>
                    </a:lnTo>
                    <a:lnTo>
                      <a:pt x="363" y="2397"/>
                    </a:lnTo>
                    <a:lnTo>
                      <a:pt x="333" y="2359"/>
                    </a:lnTo>
                    <a:lnTo>
                      <a:pt x="304" y="2322"/>
                    </a:lnTo>
                    <a:lnTo>
                      <a:pt x="276" y="2286"/>
                    </a:lnTo>
                    <a:lnTo>
                      <a:pt x="250" y="2251"/>
                    </a:lnTo>
                    <a:lnTo>
                      <a:pt x="227" y="2218"/>
                    </a:lnTo>
                    <a:lnTo>
                      <a:pt x="205" y="2188"/>
                    </a:lnTo>
                    <a:lnTo>
                      <a:pt x="185" y="2159"/>
                    </a:lnTo>
                    <a:lnTo>
                      <a:pt x="168" y="2133"/>
                    </a:lnTo>
                    <a:lnTo>
                      <a:pt x="152" y="2111"/>
                    </a:lnTo>
                    <a:lnTo>
                      <a:pt x="140" y="2090"/>
                    </a:lnTo>
                    <a:lnTo>
                      <a:pt x="130" y="2074"/>
                    </a:lnTo>
                    <a:lnTo>
                      <a:pt x="122" y="2060"/>
                    </a:lnTo>
                    <a:lnTo>
                      <a:pt x="100" y="2023"/>
                    </a:lnTo>
                    <a:lnTo>
                      <a:pt x="77" y="1983"/>
                    </a:lnTo>
                    <a:lnTo>
                      <a:pt x="57" y="1939"/>
                    </a:lnTo>
                    <a:lnTo>
                      <a:pt x="40" y="1892"/>
                    </a:lnTo>
                    <a:lnTo>
                      <a:pt x="24" y="1842"/>
                    </a:lnTo>
                    <a:lnTo>
                      <a:pt x="13" y="1789"/>
                    </a:lnTo>
                    <a:lnTo>
                      <a:pt x="9" y="1762"/>
                    </a:lnTo>
                    <a:lnTo>
                      <a:pt x="5" y="1733"/>
                    </a:lnTo>
                    <a:lnTo>
                      <a:pt x="3" y="1704"/>
                    </a:lnTo>
                    <a:lnTo>
                      <a:pt x="1" y="1675"/>
                    </a:lnTo>
                    <a:lnTo>
                      <a:pt x="0" y="1644"/>
                    </a:lnTo>
                    <a:lnTo>
                      <a:pt x="3" y="1613"/>
                    </a:lnTo>
                    <a:lnTo>
                      <a:pt x="5" y="1582"/>
                    </a:lnTo>
                    <a:lnTo>
                      <a:pt x="9" y="1549"/>
                    </a:lnTo>
                    <a:lnTo>
                      <a:pt x="14" y="1518"/>
                    </a:lnTo>
                    <a:lnTo>
                      <a:pt x="20" y="1485"/>
                    </a:lnTo>
                    <a:lnTo>
                      <a:pt x="28" y="1451"/>
                    </a:lnTo>
                    <a:lnTo>
                      <a:pt x="39" y="1417"/>
                    </a:lnTo>
                    <a:lnTo>
                      <a:pt x="50" y="1382"/>
                    </a:lnTo>
                    <a:lnTo>
                      <a:pt x="63" y="1347"/>
                    </a:lnTo>
                    <a:lnTo>
                      <a:pt x="79" y="1310"/>
                    </a:lnTo>
                    <a:lnTo>
                      <a:pt x="95" y="1274"/>
                    </a:lnTo>
                    <a:lnTo>
                      <a:pt x="115" y="1237"/>
                    </a:lnTo>
                    <a:lnTo>
                      <a:pt x="136" y="1200"/>
                    </a:lnTo>
                    <a:lnTo>
                      <a:pt x="158" y="1163"/>
                    </a:lnTo>
                    <a:lnTo>
                      <a:pt x="184" y="1125"/>
                    </a:lnTo>
                    <a:lnTo>
                      <a:pt x="224" y="1068"/>
                    </a:lnTo>
                    <a:lnTo>
                      <a:pt x="264" y="1014"/>
                    </a:lnTo>
                    <a:lnTo>
                      <a:pt x="302" y="961"/>
                    </a:lnTo>
                    <a:lnTo>
                      <a:pt x="339" y="911"/>
                    </a:lnTo>
                    <a:lnTo>
                      <a:pt x="375" y="861"/>
                    </a:lnTo>
                    <a:lnTo>
                      <a:pt x="411" y="815"/>
                    </a:lnTo>
                    <a:lnTo>
                      <a:pt x="447" y="769"/>
                    </a:lnTo>
                    <a:lnTo>
                      <a:pt x="483" y="723"/>
                    </a:lnTo>
                    <a:lnTo>
                      <a:pt x="554" y="637"/>
                    </a:lnTo>
                    <a:lnTo>
                      <a:pt x="625" y="551"/>
                    </a:lnTo>
                    <a:lnTo>
                      <a:pt x="699" y="465"/>
                    </a:lnTo>
                    <a:lnTo>
                      <a:pt x="738" y="422"/>
                    </a:lnTo>
                    <a:lnTo>
                      <a:pt x="776" y="377"/>
                    </a:lnTo>
                    <a:lnTo>
                      <a:pt x="1110" y="0"/>
                    </a:lnTo>
                    <a:lnTo>
                      <a:pt x="1277" y="433"/>
                    </a:lnTo>
                    <a:lnTo>
                      <a:pt x="1026" y="627"/>
                    </a:lnTo>
                    <a:lnTo>
                      <a:pt x="1025" y="628"/>
                    </a:lnTo>
                    <a:lnTo>
                      <a:pt x="1021" y="632"/>
                    </a:lnTo>
                    <a:lnTo>
                      <a:pt x="1017" y="637"/>
                    </a:lnTo>
                    <a:lnTo>
                      <a:pt x="1011" y="645"/>
                    </a:lnTo>
                    <a:lnTo>
                      <a:pt x="1003" y="654"/>
                    </a:lnTo>
                    <a:lnTo>
                      <a:pt x="993" y="666"/>
                    </a:lnTo>
                    <a:lnTo>
                      <a:pt x="981" y="679"/>
                    </a:lnTo>
                    <a:lnTo>
                      <a:pt x="969" y="695"/>
                    </a:lnTo>
                    <a:lnTo>
                      <a:pt x="954" y="711"/>
                    </a:lnTo>
                    <a:lnTo>
                      <a:pt x="940" y="730"/>
                    </a:lnTo>
                    <a:lnTo>
                      <a:pt x="923" y="749"/>
                    </a:lnTo>
                    <a:lnTo>
                      <a:pt x="906" y="770"/>
                    </a:lnTo>
                    <a:lnTo>
                      <a:pt x="887" y="792"/>
                    </a:lnTo>
                    <a:lnTo>
                      <a:pt x="868" y="815"/>
                    </a:lnTo>
                    <a:lnTo>
                      <a:pt x="827" y="864"/>
                    </a:lnTo>
                    <a:lnTo>
                      <a:pt x="783" y="917"/>
                    </a:lnTo>
                    <a:lnTo>
                      <a:pt x="738" y="973"/>
                    </a:lnTo>
                    <a:lnTo>
                      <a:pt x="691" y="1029"/>
                    </a:lnTo>
                    <a:lnTo>
                      <a:pt x="645" y="1087"/>
                    </a:lnTo>
                    <a:lnTo>
                      <a:pt x="597" y="1145"/>
                    </a:lnTo>
                    <a:lnTo>
                      <a:pt x="552" y="1202"/>
                    </a:lnTo>
                    <a:lnTo>
                      <a:pt x="507" y="1258"/>
                    </a:lnTo>
                    <a:lnTo>
                      <a:pt x="465" y="1313"/>
                    </a:lnTo>
                    <a:lnTo>
                      <a:pt x="445" y="1341"/>
                    </a:lnTo>
                    <a:lnTo>
                      <a:pt x="428" y="1369"/>
                    </a:lnTo>
                    <a:lnTo>
                      <a:pt x="412" y="1397"/>
                    </a:lnTo>
                    <a:lnTo>
                      <a:pt x="399" y="1423"/>
                    </a:lnTo>
                    <a:lnTo>
                      <a:pt x="388" y="1448"/>
                    </a:lnTo>
                    <a:lnTo>
                      <a:pt x="378" y="1474"/>
                    </a:lnTo>
                    <a:lnTo>
                      <a:pt x="370" y="1498"/>
                    </a:lnTo>
                    <a:lnTo>
                      <a:pt x="363" y="1522"/>
                    </a:lnTo>
                    <a:lnTo>
                      <a:pt x="358" y="1544"/>
                    </a:lnTo>
                    <a:lnTo>
                      <a:pt x="354" y="1566"/>
                    </a:lnTo>
                    <a:lnTo>
                      <a:pt x="350" y="1587"/>
                    </a:lnTo>
                    <a:lnTo>
                      <a:pt x="349" y="1607"/>
                    </a:lnTo>
                    <a:lnTo>
                      <a:pt x="348" y="1644"/>
                    </a:lnTo>
                    <a:lnTo>
                      <a:pt x="351" y="1678"/>
                    </a:lnTo>
                    <a:lnTo>
                      <a:pt x="358" y="1709"/>
                    </a:lnTo>
                    <a:lnTo>
                      <a:pt x="365" y="1735"/>
                    </a:lnTo>
                    <a:lnTo>
                      <a:pt x="373" y="1758"/>
                    </a:lnTo>
                    <a:lnTo>
                      <a:pt x="381" y="1777"/>
                    </a:lnTo>
                    <a:lnTo>
                      <a:pt x="390" y="1792"/>
                    </a:lnTo>
                    <a:lnTo>
                      <a:pt x="393" y="1798"/>
                    </a:lnTo>
                    <a:lnTo>
                      <a:pt x="396" y="1802"/>
                    </a:lnTo>
                    <a:lnTo>
                      <a:pt x="399" y="1806"/>
                    </a:lnTo>
                    <a:lnTo>
                      <a:pt x="401" y="1809"/>
                    </a:lnTo>
                    <a:lnTo>
                      <a:pt x="402" y="1810"/>
                    </a:lnTo>
                    <a:lnTo>
                      <a:pt x="402" y="1811"/>
                    </a:lnTo>
                    <a:lnTo>
                      <a:pt x="403" y="1811"/>
                    </a:lnTo>
                    <a:lnTo>
                      <a:pt x="404" y="1813"/>
                    </a:lnTo>
                    <a:lnTo>
                      <a:pt x="406" y="1816"/>
                    </a:lnTo>
                    <a:lnTo>
                      <a:pt x="409" y="1821"/>
                    </a:lnTo>
                    <a:lnTo>
                      <a:pt x="413" y="1827"/>
                    </a:lnTo>
                    <a:lnTo>
                      <a:pt x="418" y="1833"/>
                    </a:lnTo>
                    <a:lnTo>
                      <a:pt x="423" y="1841"/>
                    </a:lnTo>
                    <a:lnTo>
                      <a:pt x="429" y="1849"/>
                    </a:lnTo>
                    <a:lnTo>
                      <a:pt x="443" y="1870"/>
                    </a:lnTo>
                    <a:lnTo>
                      <a:pt x="460" y="1895"/>
                    </a:lnTo>
                    <a:lnTo>
                      <a:pt x="480" y="1921"/>
                    </a:lnTo>
                    <a:lnTo>
                      <a:pt x="502" y="1952"/>
                    </a:lnTo>
                    <a:lnTo>
                      <a:pt x="528" y="1985"/>
                    </a:lnTo>
                    <a:lnTo>
                      <a:pt x="555" y="2020"/>
                    </a:lnTo>
                    <a:lnTo>
                      <a:pt x="584" y="2058"/>
                    </a:lnTo>
                    <a:lnTo>
                      <a:pt x="616" y="2096"/>
                    </a:lnTo>
                    <a:lnTo>
                      <a:pt x="649" y="2138"/>
                    </a:lnTo>
                    <a:lnTo>
                      <a:pt x="684" y="2179"/>
                    </a:lnTo>
                    <a:lnTo>
                      <a:pt x="720" y="2220"/>
                    </a:lnTo>
                    <a:lnTo>
                      <a:pt x="758" y="2263"/>
                    </a:lnTo>
                    <a:lnTo>
                      <a:pt x="797" y="2305"/>
                    </a:lnTo>
                    <a:lnTo>
                      <a:pt x="839" y="2347"/>
                    </a:lnTo>
                    <a:lnTo>
                      <a:pt x="880" y="2388"/>
                    </a:lnTo>
                    <a:lnTo>
                      <a:pt x="922" y="2429"/>
                    </a:lnTo>
                    <a:lnTo>
                      <a:pt x="967" y="2468"/>
                    </a:lnTo>
                    <a:lnTo>
                      <a:pt x="1011" y="2505"/>
                    </a:lnTo>
                    <a:lnTo>
                      <a:pt x="1055" y="2540"/>
                    </a:lnTo>
                    <a:lnTo>
                      <a:pt x="1101" y="2573"/>
                    </a:lnTo>
                    <a:lnTo>
                      <a:pt x="1146" y="2604"/>
                    </a:lnTo>
                    <a:lnTo>
                      <a:pt x="1192" y="2631"/>
                    </a:lnTo>
                    <a:lnTo>
                      <a:pt x="1237" y="2656"/>
                    </a:lnTo>
                    <a:lnTo>
                      <a:pt x="1284" y="2676"/>
                    </a:lnTo>
                    <a:lnTo>
                      <a:pt x="1306" y="2685"/>
                    </a:lnTo>
                    <a:lnTo>
                      <a:pt x="1329" y="2693"/>
                    </a:lnTo>
                    <a:lnTo>
                      <a:pt x="1351" y="2699"/>
                    </a:lnTo>
                    <a:lnTo>
                      <a:pt x="1373" y="2704"/>
                    </a:lnTo>
                    <a:lnTo>
                      <a:pt x="1396" y="2709"/>
                    </a:lnTo>
                    <a:lnTo>
                      <a:pt x="1418" y="2712"/>
                    </a:lnTo>
                    <a:lnTo>
                      <a:pt x="1441" y="2714"/>
                    </a:lnTo>
                    <a:lnTo>
                      <a:pt x="1462" y="2714"/>
                    </a:lnTo>
                    <a:lnTo>
                      <a:pt x="1555" y="2714"/>
                    </a:lnTo>
                    <a:lnTo>
                      <a:pt x="1581" y="2713"/>
                    </a:lnTo>
                    <a:lnTo>
                      <a:pt x="1607" y="2710"/>
                    </a:lnTo>
                    <a:lnTo>
                      <a:pt x="1632" y="2706"/>
                    </a:lnTo>
                    <a:lnTo>
                      <a:pt x="1656" y="2699"/>
                    </a:lnTo>
                    <a:lnTo>
                      <a:pt x="1680" y="2691"/>
                    </a:lnTo>
                    <a:lnTo>
                      <a:pt x="1704" y="2681"/>
                    </a:lnTo>
                    <a:lnTo>
                      <a:pt x="1727" y="2669"/>
                    </a:lnTo>
                    <a:lnTo>
                      <a:pt x="1749" y="2657"/>
                    </a:lnTo>
                    <a:lnTo>
                      <a:pt x="1771" y="2642"/>
                    </a:lnTo>
                    <a:lnTo>
                      <a:pt x="1793" y="2628"/>
                    </a:lnTo>
                    <a:lnTo>
                      <a:pt x="1814" y="2611"/>
                    </a:lnTo>
                    <a:lnTo>
                      <a:pt x="1835" y="2594"/>
                    </a:lnTo>
                    <a:lnTo>
                      <a:pt x="1875" y="2556"/>
                    </a:lnTo>
                    <a:lnTo>
                      <a:pt x="1915" y="2516"/>
                    </a:lnTo>
                    <a:lnTo>
                      <a:pt x="1954" y="2473"/>
                    </a:lnTo>
                    <a:lnTo>
                      <a:pt x="1992" y="2430"/>
                    </a:lnTo>
                    <a:lnTo>
                      <a:pt x="2029" y="2386"/>
                    </a:lnTo>
                    <a:lnTo>
                      <a:pt x="2065" y="2343"/>
                    </a:lnTo>
                    <a:lnTo>
                      <a:pt x="2101" y="2299"/>
                    </a:lnTo>
                    <a:lnTo>
                      <a:pt x="2137" y="2258"/>
                    </a:lnTo>
                    <a:lnTo>
                      <a:pt x="2173" y="2220"/>
                    </a:lnTo>
                    <a:lnTo>
                      <a:pt x="2192" y="2202"/>
                    </a:lnTo>
                    <a:lnTo>
                      <a:pt x="2210" y="2185"/>
                    </a:lnTo>
                    <a:lnTo>
                      <a:pt x="2335" y="2371"/>
                    </a:lnTo>
                    <a:lnTo>
                      <a:pt x="2241" y="2559"/>
                    </a:lnTo>
                    <a:lnTo>
                      <a:pt x="2234" y="2568"/>
                    </a:lnTo>
                    <a:lnTo>
                      <a:pt x="2228" y="2579"/>
                    </a:lnTo>
                    <a:lnTo>
                      <a:pt x="2220" y="2591"/>
                    </a:lnTo>
                    <a:lnTo>
                      <a:pt x="2212" y="2604"/>
                    </a:lnTo>
                    <a:lnTo>
                      <a:pt x="2202" y="2619"/>
                    </a:lnTo>
                    <a:lnTo>
                      <a:pt x="2193" y="2634"/>
                    </a:lnTo>
                    <a:lnTo>
                      <a:pt x="2171" y="2668"/>
                    </a:lnTo>
                    <a:lnTo>
                      <a:pt x="2146" y="2704"/>
                    </a:lnTo>
                    <a:lnTo>
                      <a:pt x="2119" y="2743"/>
                    </a:lnTo>
                    <a:lnTo>
                      <a:pt x="2088" y="2783"/>
                    </a:lnTo>
                    <a:lnTo>
                      <a:pt x="2054" y="2824"/>
                    </a:lnTo>
                    <a:lnTo>
                      <a:pt x="2018" y="2865"/>
                    </a:lnTo>
                    <a:lnTo>
                      <a:pt x="1978" y="2905"/>
                    </a:lnTo>
                    <a:lnTo>
                      <a:pt x="1936" y="2943"/>
                    </a:lnTo>
                    <a:lnTo>
                      <a:pt x="1891" y="2980"/>
                    </a:lnTo>
                    <a:lnTo>
                      <a:pt x="1842" y="3013"/>
                    </a:lnTo>
                    <a:lnTo>
                      <a:pt x="1817" y="3029"/>
                    </a:lnTo>
                    <a:lnTo>
                      <a:pt x="1792" y="3043"/>
                    </a:lnTo>
                    <a:lnTo>
                      <a:pt x="1765" y="3056"/>
                    </a:lnTo>
                    <a:lnTo>
                      <a:pt x="1737" y="3069"/>
                    </a:lnTo>
                    <a:lnTo>
                      <a:pt x="1709" y="3079"/>
                    </a:lnTo>
                    <a:lnTo>
                      <a:pt x="1680" y="3088"/>
                    </a:lnTo>
                    <a:lnTo>
                      <a:pt x="1657" y="3099"/>
                    </a:lnTo>
                    <a:lnTo>
                      <a:pt x="1634" y="3107"/>
                    </a:lnTo>
                    <a:lnTo>
                      <a:pt x="1610" y="3112"/>
                    </a:lnTo>
                    <a:lnTo>
                      <a:pt x="1587" y="3116"/>
                    </a:lnTo>
                    <a:lnTo>
                      <a:pt x="1563" y="3118"/>
                    </a:lnTo>
                    <a:lnTo>
                      <a:pt x="1540" y="3119"/>
                    </a:lnTo>
                    <a:lnTo>
                      <a:pt x="1493" y="3120"/>
                    </a:lnTo>
                    <a:lnTo>
                      <a:pt x="1463" y="3119"/>
                    </a:lnTo>
                    <a:lnTo>
                      <a:pt x="1434" y="3118"/>
                    </a:lnTo>
                    <a:lnTo>
                      <a:pt x="1404" y="3115"/>
                    </a:lnTo>
                    <a:lnTo>
                      <a:pt x="1374" y="3111"/>
                    </a:lnTo>
                    <a:lnTo>
                      <a:pt x="1345" y="3106"/>
                    </a:lnTo>
                    <a:lnTo>
                      <a:pt x="1315" y="3101"/>
                    </a:lnTo>
                    <a:lnTo>
                      <a:pt x="1285" y="3093"/>
                    </a:lnTo>
                    <a:lnTo>
                      <a:pt x="1254" y="3085"/>
                    </a:lnTo>
                    <a:lnTo>
                      <a:pt x="1224" y="3076"/>
                    </a:lnTo>
                    <a:lnTo>
                      <a:pt x="1193" y="3066"/>
                    </a:lnTo>
                    <a:lnTo>
                      <a:pt x="1162" y="3053"/>
                    </a:lnTo>
                    <a:lnTo>
                      <a:pt x="1131" y="3041"/>
                    </a:lnTo>
                    <a:lnTo>
                      <a:pt x="1100" y="3028"/>
                    </a:lnTo>
                    <a:lnTo>
                      <a:pt x="1069" y="3013"/>
                    </a:lnTo>
                    <a:lnTo>
                      <a:pt x="1038" y="2997"/>
                    </a:lnTo>
                    <a:lnTo>
                      <a:pt x="1006" y="2980"/>
                    </a:lnTo>
                    <a:lnTo>
                      <a:pt x="975" y="2962"/>
                    </a:lnTo>
                    <a:lnTo>
                      <a:pt x="943" y="2942"/>
                    </a:lnTo>
                    <a:lnTo>
                      <a:pt x="912" y="2922"/>
                    </a:lnTo>
                    <a:lnTo>
                      <a:pt x="880" y="2901"/>
                    </a:lnTo>
                    <a:lnTo>
                      <a:pt x="848" y="2878"/>
                    </a:lnTo>
                    <a:lnTo>
                      <a:pt x="816" y="2855"/>
                    </a:lnTo>
                    <a:lnTo>
                      <a:pt x="784" y="2830"/>
                    </a:lnTo>
                    <a:lnTo>
                      <a:pt x="752" y="2804"/>
                    </a:lnTo>
                    <a:lnTo>
                      <a:pt x="720" y="2777"/>
                    </a:lnTo>
                    <a:lnTo>
                      <a:pt x="688" y="2749"/>
                    </a:lnTo>
                    <a:lnTo>
                      <a:pt x="656" y="2721"/>
                    </a:lnTo>
                    <a:lnTo>
                      <a:pt x="624" y="2691"/>
                    </a:lnTo>
                    <a:lnTo>
                      <a:pt x="592" y="2659"/>
                    </a:lnTo>
                    <a:lnTo>
                      <a:pt x="560" y="2627"/>
                    </a:lnTo>
                    <a:lnTo>
                      <a:pt x="528" y="2593"/>
                    </a:lnTo>
                    <a:lnTo>
                      <a:pt x="496" y="2559"/>
                    </a:lnTo>
                    <a:lnTo>
                      <a:pt x="496" y="25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FF587728-45DA-454F-9427-7CB49E5AE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6390" y="340396"/>
                <a:ext cx="477832" cy="651044"/>
              </a:xfrm>
              <a:custGeom>
                <a:avLst/>
                <a:gdLst>
                  <a:gd name="T0" fmla="*/ 77 w 2403"/>
                  <a:gd name="T1" fmla="*/ 3032 h 3283"/>
                  <a:gd name="T2" fmla="*/ 19 w 2403"/>
                  <a:gd name="T3" fmla="*/ 2902 h 3283"/>
                  <a:gd name="T4" fmla="*/ 1 w 2403"/>
                  <a:gd name="T5" fmla="*/ 2781 h 3283"/>
                  <a:gd name="T6" fmla="*/ 2 w 2403"/>
                  <a:gd name="T7" fmla="*/ 2687 h 3283"/>
                  <a:gd name="T8" fmla="*/ 377 w 2403"/>
                  <a:gd name="T9" fmla="*/ 2720 h 3283"/>
                  <a:gd name="T10" fmla="*/ 376 w 2403"/>
                  <a:gd name="T11" fmla="*/ 2729 h 3283"/>
                  <a:gd name="T12" fmla="*/ 378 w 2403"/>
                  <a:gd name="T13" fmla="*/ 2789 h 3283"/>
                  <a:gd name="T14" fmla="*/ 409 w 2403"/>
                  <a:gd name="T15" fmla="*/ 2868 h 3283"/>
                  <a:gd name="T16" fmla="*/ 453 w 2403"/>
                  <a:gd name="T17" fmla="*/ 2911 h 3283"/>
                  <a:gd name="T18" fmla="*/ 508 w 2403"/>
                  <a:gd name="T19" fmla="*/ 2932 h 3283"/>
                  <a:gd name="T20" fmla="*/ 1748 w 2403"/>
                  <a:gd name="T21" fmla="*/ 2941 h 3283"/>
                  <a:gd name="T22" fmla="*/ 1875 w 2403"/>
                  <a:gd name="T23" fmla="*/ 2914 h 3283"/>
                  <a:gd name="T24" fmla="*/ 1974 w 2403"/>
                  <a:gd name="T25" fmla="*/ 2840 h 3283"/>
                  <a:gd name="T26" fmla="*/ 2037 w 2403"/>
                  <a:gd name="T27" fmla="*/ 2731 h 3283"/>
                  <a:gd name="T28" fmla="*/ 2060 w 2403"/>
                  <a:gd name="T29" fmla="*/ 2598 h 3283"/>
                  <a:gd name="T30" fmla="*/ 2036 w 2403"/>
                  <a:gd name="T31" fmla="*/ 2461 h 3283"/>
                  <a:gd name="T32" fmla="*/ 1982 w 2403"/>
                  <a:gd name="T33" fmla="*/ 2342 h 3283"/>
                  <a:gd name="T34" fmla="*/ 1930 w 2403"/>
                  <a:gd name="T35" fmla="*/ 2257 h 3283"/>
                  <a:gd name="T36" fmla="*/ 1907 w 2403"/>
                  <a:gd name="T37" fmla="*/ 2226 h 3283"/>
                  <a:gd name="T38" fmla="*/ 1906 w 2403"/>
                  <a:gd name="T39" fmla="*/ 2217 h 3283"/>
                  <a:gd name="T40" fmla="*/ 1908 w 2403"/>
                  <a:gd name="T41" fmla="*/ 2166 h 3283"/>
                  <a:gd name="T42" fmla="*/ 1911 w 2403"/>
                  <a:gd name="T43" fmla="*/ 2073 h 3283"/>
                  <a:gd name="T44" fmla="*/ 1913 w 2403"/>
                  <a:gd name="T45" fmla="*/ 1952 h 3283"/>
                  <a:gd name="T46" fmla="*/ 1910 w 2403"/>
                  <a:gd name="T47" fmla="*/ 1675 h 3283"/>
                  <a:gd name="T48" fmla="*/ 1899 w 2403"/>
                  <a:gd name="T49" fmla="*/ 1512 h 3283"/>
                  <a:gd name="T50" fmla="*/ 1882 w 2403"/>
                  <a:gd name="T51" fmla="*/ 1404 h 3283"/>
                  <a:gd name="T52" fmla="*/ 1827 w 2403"/>
                  <a:gd name="T53" fmla="*/ 1248 h 3283"/>
                  <a:gd name="T54" fmla="*/ 1769 w 2403"/>
                  <a:gd name="T55" fmla="*/ 1094 h 3283"/>
                  <a:gd name="T56" fmla="*/ 1714 w 2403"/>
                  <a:gd name="T57" fmla="*/ 965 h 3283"/>
                  <a:gd name="T58" fmla="*/ 1618 w 2403"/>
                  <a:gd name="T59" fmla="*/ 773 h 3283"/>
                  <a:gd name="T60" fmla="*/ 1484 w 2403"/>
                  <a:gd name="T61" fmla="*/ 567 h 3283"/>
                  <a:gd name="T62" fmla="*/ 1373 w 2403"/>
                  <a:gd name="T63" fmla="*/ 423 h 3283"/>
                  <a:gd name="T64" fmla="*/ 1853 w 2403"/>
                  <a:gd name="T65" fmla="*/ 489 h 3283"/>
                  <a:gd name="T66" fmla="*/ 1888 w 2403"/>
                  <a:gd name="T67" fmla="*/ 544 h 3283"/>
                  <a:gd name="T68" fmla="*/ 1936 w 2403"/>
                  <a:gd name="T69" fmla="*/ 622 h 3283"/>
                  <a:gd name="T70" fmla="*/ 2034 w 2403"/>
                  <a:gd name="T71" fmla="*/ 796 h 3283"/>
                  <a:gd name="T72" fmla="*/ 2144 w 2403"/>
                  <a:gd name="T73" fmla="*/ 1019 h 3283"/>
                  <a:gd name="T74" fmla="*/ 2214 w 2403"/>
                  <a:gd name="T75" fmla="*/ 1205 h 3283"/>
                  <a:gd name="T76" fmla="*/ 2238 w 2403"/>
                  <a:gd name="T77" fmla="*/ 1318 h 3283"/>
                  <a:gd name="T78" fmla="*/ 2256 w 2403"/>
                  <a:gd name="T79" fmla="*/ 1534 h 3283"/>
                  <a:gd name="T80" fmla="*/ 2254 w 2403"/>
                  <a:gd name="T81" fmla="*/ 1832 h 3283"/>
                  <a:gd name="T82" fmla="*/ 2249 w 2403"/>
                  <a:gd name="T83" fmla="*/ 2052 h 3283"/>
                  <a:gd name="T84" fmla="*/ 2338 w 2403"/>
                  <a:gd name="T85" fmla="*/ 2254 h 3283"/>
                  <a:gd name="T86" fmla="*/ 2379 w 2403"/>
                  <a:gd name="T87" fmla="*/ 2372 h 3283"/>
                  <a:gd name="T88" fmla="*/ 2400 w 2403"/>
                  <a:gd name="T89" fmla="*/ 2500 h 3283"/>
                  <a:gd name="T90" fmla="*/ 2399 w 2403"/>
                  <a:gd name="T91" fmla="*/ 2644 h 3283"/>
                  <a:gd name="T92" fmla="*/ 2375 w 2403"/>
                  <a:gd name="T93" fmla="*/ 2785 h 3283"/>
                  <a:gd name="T94" fmla="*/ 2326 w 2403"/>
                  <a:gd name="T95" fmla="*/ 2914 h 3283"/>
                  <a:gd name="T96" fmla="*/ 2257 w 2403"/>
                  <a:gd name="T97" fmla="*/ 3028 h 3283"/>
                  <a:gd name="T98" fmla="*/ 2169 w 2403"/>
                  <a:gd name="T99" fmla="*/ 3124 h 3283"/>
                  <a:gd name="T100" fmla="*/ 2065 w 2403"/>
                  <a:gd name="T101" fmla="*/ 3200 h 3283"/>
                  <a:gd name="T102" fmla="*/ 1946 w 2403"/>
                  <a:gd name="T103" fmla="*/ 3252 h 3283"/>
                  <a:gd name="T104" fmla="*/ 1816 w 2403"/>
                  <a:gd name="T105" fmla="*/ 3280 h 3283"/>
                  <a:gd name="T106" fmla="*/ 528 w 2403"/>
                  <a:gd name="T107" fmla="*/ 3280 h 3283"/>
                  <a:gd name="T108" fmla="*/ 398 w 2403"/>
                  <a:gd name="T109" fmla="*/ 3263 h 3283"/>
                  <a:gd name="T110" fmla="*/ 282 w 2403"/>
                  <a:gd name="T111" fmla="*/ 3221 h 3283"/>
                  <a:gd name="T112" fmla="*/ 185 w 2403"/>
                  <a:gd name="T113" fmla="*/ 3157 h 3283"/>
                  <a:gd name="T114" fmla="*/ 126 w 2403"/>
                  <a:gd name="T115" fmla="*/ 3093 h 3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03" h="3283">
                    <a:moveTo>
                      <a:pt x="126" y="3093"/>
                    </a:moveTo>
                    <a:lnTo>
                      <a:pt x="113" y="3078"/>
                    </a:lnTo>
                    <a:lnTo>
                      <a:pt x="99" y="3063"/>
                    </a:lnTo>
                    <a:lnTo>
                      <a:pt x="77" y="3032"/>
                    </a:lnTo>
                    <a:lnTo>
                      <a:pt x="57" y="3000"/>
                    </a:lnTo>
                    <a:lnTo>
                      <a:pt x="42" y="2967"/>
                    </a:lnTo>
                    <a:lnTo>
                      <a:pt x="29" y="2935"/>
                    </a:lnTo>
                    <a:lnTo>
                      <a:pt x="19" y="2902"/>
                    </a:lnTo>
                    <a:lnTo>
                      <a:pt x="12" y="2870"/>
                    </a:lnTo>
                    <a:lnTo>
                      <a:pt x="6" y="2839"/>
                    </a:lnTo>
                    <a:lnTo>
                      <a:pt x="3" y="2809"/>
                    </a:lnTo>
                    <a:lnTo>
                      <a:pt x="1" y="2781"/>
                    </a:lnTo>
                    <a:lnTo>
                      <a:pt x="0" y="2754"/>
                    </a:lnTo>
                    <a:lnTo>
                      <a:pt x="0" y="2729"/>
                    </a:lnTo>
                    <a:lnTo>
                      <a:pt x="1" y="2706"/>
                    </a:lnTo>
                    <a:lnTo>
                      <a:pt x="2" y="2687"/>
                    </a:lnTo>
                    <a:lnTo>
                      <a:pt x="2" y="2669"/>
                    </a:lnTo>
                    <a:lnTo>
                      <a:pt x="3" y="2656"/>
                    </a:lnTo>
                    <a:lnTo>
                      <a:pt x="341" y="2331"/>
                    </a:lnTo>
                    <a:lnTo>
                      <a:pt x="377" y="2720"/>
                    </a:lnTo>
                    <a:lnTo>
                      <a:pt x="377" y="2720"/>
                    </a:lnTo>
                    <a:lnTo>
                      <a:pt x="376" y="2722"/>
                    </a:lnTo>
                    <a:lnTo>
                      <a:pt x="376" y="2725"/>
                    </a:lnTo>
                    <a:lnTo>
                      <a:pt x="376" y="2729"/>
                    </a:lnTo>
                    <a:lnTo>
                      <a:pt x="375" y="2739"/>
                    </a:lnTo>
                    <a:lnTo>
                      <a:pt x="375" y="2754"/>
                    </a:lnTo>
                    <a:lnTo>
                      <a:pt x="376" y="2770"/>
                    </a:lnTo>
                    <a:lnTo>
                      <a:pt x="378" y="2789"/>
                    </a:lnTo>
                    <a:lnTo>
                      <a:pt x="382" y="2808"/>
                    </a:lnTo>
                    <a:lnTo>
                      <a:pt x="388" y="2829"/>
                    </a:lnTo>
                    <a:lnTo>
                      <a:pt x="397" y="2849"/>
                    </a:lnTo>
                    <a:lnTo>
                      <a:pt x="409" y="2868"/>
                    </a:lnTo>
                    <a:lnTo>
                      <a:pt x="424" y="2887"/>
                    </a:lnTo>
                    <a:lnTo>
                      <a:pt x="433" y="2896"/>
                    </a:lnTo>
                    <a:lnTo>
                      <a:pt x="442" y="2903"/>
                    </a:lnTo>
                    <a:lnTo>
                      <a:pt x="453" y="2911"/>
                    </a:lnTo>
                    <a:lnTo>
                      <a:pt x="466" y="2918"/>
                    </a:lnTo>
                    <a:lnTo>
                      <a:pt x="478" y="2924"/>
                    </a:lnTo>
                    <a:lnTo>
                      <a:pt x="493" y="2929"/>
                    </a:lnTo>
                    <a:lnTo>
                      <a:pt x="508" y="2932"/>
                    </a:lnTo>
                    <a:lnTo>
                      <a:pt x="526" y="2935"/>
                    </a:lnTo>
                    <a:lnTo>
                      <a:pt x="544" y="2937"/>
                    </a:lnTo>
                    <a:lnTo>
                      <a:pt x="564" y="2938"/>
                    </a:lnTo>
                    <a:lnTo>
                      <a:pt x="1748" y="2941"/>
                    </a:lnTo>
                    <a:lnTo>
                      <a:pt x="1782" y="2939"/>
                    </a:lnTo>
                    <a:lnTo>
                      <a:pt x="1815" y="2934"/>
                    </a:lnTo>
                    <a:lnTo>
                      <a:pt x="1846" y="2926"/>
                    </a:lnTo>
                    <a:lnTo>
                      <a:pt x="1875" y="2914"/>
                    </a:lnTo>
                    <a:lnTo>
                      <a:pt x="1903" y="2900"/>
                    </a:lnTo>
                    <a:lnTo>
                      <a:pt x="1929" y="2883"/>
                    </a:lnTo>
                    <a:lnTo>
                      <a:pt x="1952" y="2863"/>
                    </a:lnTo>
                    <a:lnTo>
                      <a:pt x="1974" y="2840"/>
                    </a:lnTo>
                    <a:lnTo>
                      <a:pt x="1993" y="2816"/>
                    </a:lnTo>
                    <a:lnTo>
                      <a:pt x="2010" y="2790"/>
                    </a:lnTo>
                    <a:lnTo>
                      <a:pt x="2025" y="2761"/>
                    </a:lnTo>
                    <a:lnTo>
                      <a:pt x="2037" y="2731"/>
                    </a:lnTo>
                    <a:lnTo>
                      <a:pt x="2047" y="2700"/>
                    </a:lnTo>
                    <a:lnTo>
                      <a:pt x="2055" y="2667"/>
                    </a:lnTo>
                    <a:lnTo>
                      <a:pt x="2059" y="2633"/>
                    </a:lnTo>
                    <a:lnTo>
                      <a:pt x="2060" y="2598"/>
                    </a:lnTo>
                    <a:lnTo>
                      <a:pt x="2059" y="2563"/>
                    </a:lnTo>
                    <a:lnTo>
                      <a:pt x="2054" y="2529"/>
                    </a:lnTo>
                    <a:lnTo>
                      <a:pt x="2046" y="2495"/>
                    </a:lnTo>
                    <a:lnTo>
                      <a:pt x="2036" y="2461"/>
                    </a:lnTo>
                    <a:lnTo>
                      <a:pt x="2025" y="2429"/>
                    </a:lnTo>
                    <a:lnTo>
                      <a:pt x="2011" y="2398"/>
                    </a:lnTo>
                    <a:lnTo>
                      <a:pt x="1997" y="2369"/>
                    </a:lnTo>
                    <a:lnTo>
                      <a:pt x="1982" y="2342"/>
                    </a:lnTo>
                    <a:lnTo>
                      <a:pt x="1968" y="2316"/>
                    </a:lnTo>
                    <a:lnTo>
                      <a:pt x="1954" y="2293"/>
                    </a:lnTo>
                    <a:lnTo>
                      <a:pt x="1941" y="2274"/>
                    </a:lnTo>
                    <a:lnTo>
                      <a:pt x="1930" y="2257"/>
                    </a:lnTo>
                    <a:lnTo>
                      <a:pt x="1919" y="2243"/>
                    </a:lnTo>
                    <a:lnTo>
                      <a:pt x="1912" y="2233"/>
                    </a:lnTo>
                    <a:lnTo>
                      <a:pt x="1909" y="2229"/>
                    </a:lnTo>
                    <a:lnTo>
                      <a:pt x="1907" y="2226"/>
                    </a:lnTo>
                    <a:lnTo>
                      <a:pt x="1906" y="2225"/>
                    </a:lnTo>
                    <a:lnTo>
                      <a:pt x="1905" y="2224"/>
                    </a:lnTo>
                    <a:lnTo>
                      <a:pt x="1905" y="2223"/>
                    </a:lnTo>
                    <a:lnTo>
                      <a:pt x="1906" y="2217"/>
                    </a:lnTo>
                    <a:lnTo>
                      <a:pt x="1906" y="2209"/>
                    </a:lnTo>
                    <a:lnTo>
                      <a:pt x="1907" y="2198"/>
                    </a:lnTo>
                    <a:lnTo>
                      <a:pt x="1907" y="2183"/>
                    </a:lnTo>
                    <a:lnTo>
                      <a:pt x="1908" y="2166"/>
                    </a:lnTo>
                    <a:lnTo>
                      <a:pt x="1909" y="2146"/>
                    </a:lnTo>
                    <a:lnTo>
                      <a:pt x="1909" y="2123"/>
                    </a:lnTo>
                    <a:lnTo>
                      <a:pt x="1910" y="2100"/>
                    </a:lnTo>
                    <a:lnTo>
                      <a:pt x="1911" y="2073"/>
                    </a:lnTo>
                    <a:lnTo>
                      <a:pt x="1911" y="2045"/>
                    </a:lnTo>
                    <a:lnTo>
                      <a:pt x="1912" y="2016"/>
                    </a:lnTo>
                    <a:lnTo>
                      <a:pt x="1913" y="1985"/>
                    </a:lnTo>
                    <a:lnTo>
                      <a:pt x="1913" y="1952"/>
                    </a:lnTo>
                    <a:lnTo>
                      <a:pt x="1914" y="1885"/>
                    </a:lnTo>
                    <a:lnTo>
                      <a:pt x="1913" y="1816"/>
                    </a:lnTo>
                    <a:lnTo>
                      <a:pt x="1912" y="1745"/>
                    </a:lnTo>
                    <a:lnTo>
                      <a:pt x="1910" y="1675"/>
                    </a:lnTo>
                    <a:lnTo>
                      <a:pt x="1907" y="1606"/>
                    </a:lnTo>
                    <a:lnTo>
                      <a:pt x="1905" y="1573"/>
                    </a:lnTo>
                    <a:lnTo>
                      <a:pt x="1902" y="1541"/>
                    </a:lnTo>
                    <a:lnTo>
                      <a:pt x="1899" y="1512"/>
                    </a:lnTo>
                    <a:lnTo>
                      <a:pt x="1896" y="1482"/>
                    </a:lnTo>
                    <a:lnTo>
                      <a:pt x="1891" y="1454"/>
                    </a:lnTo>
                    <a:lnTo>
                      <a:pt x="1886" y="1428"/>
                    </a:lnTo>
                    <a:lnTo>
                      <a:pt x="1882" y="1404"/>
                    </a:lnTo>
                    <a:lnTo>
                      <a:pt x="1876" y="1383"/>
                    </a:lnTo>
                    <a:lnTo>
                      <a:pt x="1859" y="1336"/>
                    </a:lnTo>
                    <a:lnTo>
                      <a:pt x="1843" y="1291"/>
                    </a:lnTo>
                    <a:lnTo>
                      <a:pt x="1827" y="1248"/>
                    </a:lnTo>
                    <a:lnTo>
                      <a:pt x="1812" y="1207"/>
                    </a:lnTo>
                    <a:lnTo>
                      <a:pt x="1796" y="1167"/>
                    </a:lnTo>
                    <a:lnTo>
                      <a:pt x="1782" y="1130"/>
                    </a:lnTo>
                    <a:lnTo>
                      <a:pt x="1769" y="1094"/>
                    </a:lnTo>
                    <a:lnTo>
                      <a:pt x="1754" y="1060"/>
                    </a:lnTo>
                    <a:lnTo>
                      <a:pt x="1741" y="1026"/>
                    </a:lnTo>
                    <a:lnTo>
                      <a:pt x="1727" y="995"/>
                    </a:lnTo>
                    <a:lnTo>
                      <a:pt x="1714" y="965"/>
                    </a:lnTo>
                    <a:lnTo>
                      <a:pt x="1700" y="935"/>
                    </a:lnTo>
                    <a:lnTo>
                      <a:pt x="1674" y="878"/>
                    </a:lnTo>
                    <a:lnTo>
                      <a:pt x="1647" y="824"/>
                    </a:lnTo>
                    <a:lnTo>
                      <a:pt x="1618" y="773"/>
                    </a:lnTo>
                    <a:lnTo>
                      <a:pt x="1588" y="721"/>
                    </a:lnTo>
                    <a:lnTo>
                      <a:pt x="1556" y="671"/>
                    </a:lnTo>
                    <a:lnTo>
                      <a:pt x="1522" y="621"/>
                    </a:lnTo>
                    <a:lnTo>
                      <a:pt x="1484" y="567"/>
                    </a:lnTo>
                    <a:lnTo>
                      <a:pt x="1442" y="512"/>
                    </a:lnTo>
                    <a:lnTo>
                      <a:pt x="1421" y="484"/>
                    </a:lnTo>
                    <a:lnTo>
                      <a:pt x="1398" y="454"/>
                    </a:lnTo>
                    <a:lnTo>
                      <a:pt x="1373" y="423"/>
                    </a:lnTo>
                    <a:lnTo>
                      <a:pt x="1348" y="391"/>
                    </a:lnTo>
                    <a:lnTo>
                      <a:pt x="1488" y="0"/>
                    </a:lnTo>
                    <a:lnTo>
                      <a:pt x="1847" y="479"/>
                    </a:lnTo>
                    <a:lnTo>
                      <a:pt x="1853" y="489"/>
                    </a:lnTo>
                    <a:lnTo>
                      <a:pt x="1862" y="500"/>
                    </a:lnTo>
                    <a:lnTo>
                      <a:pt x="1870" y="513"/>
                    </a:lnTo>
                    <a:lnTo>
                      <a:pt x="1879" y="528"/>
                    </a:lnTo>
                    <a:lnTo>
                      <a:pt x="1888" y="544"/>
                    </a:lnTo>
                    <a:lnTo>
                      <a:pt x="1900" y="562"/>
                    </a:lnTo>
                    <a:lnTo>
                      <a:pt x="1911" y="580"/>
                    </a:lnTo>
                    <a:lnTo>
                      <a:pt x="1922" y="601"/>
                    </a:lnTo>
                    <a:lnTo>
                      <a:pt x="1936" y="622"/>
                    </a:lnTo>
                    <a:lnTo>
                      <a:pt x="1948" y="644"/>
                    </a:lnTo>
                    <a:lnTo>
                      <a:pt x="1976" y="692"/>
                    </a:lnTo>
                    <a:lnTo>
                      <a:pt x="2004" y="742"/>
                    </a:lnTo>
                    <a:lnTo>
                      <a:pt x="2034" y="796"/>
                    </a:lnTo>
                    <a:lnTo>
                      <a:pt x="2063" y="850"/>
                    </a:lnTo>
                    <a:lnTo>
                      <a:pt x="2091" y="906"/>
                    </a:lnTo>
                    <a:lnTo>
                      <a:pt x="2119" y="963"/>
                    </a:lnTo>
                    <a:lnTo>
                      <a:pt x="2144" y="1019"/>
                    </a:lnTo>
                    <a:lnTo>
                      <a:pt x="2167" y="1075"/>
                    </a:lnTo>
                    <a:lnTo>
                      <a:pt x="2189" y="1128"/>
                    </a:lnTo>
                    <a:lnTo>
                      <a:pt x="2206" y="1180"/>
                    </a:lnTo>
                    <a:lnTo>
                      <a:pt x="2214" y="1205"/>
                    </a:lnTo>
                    <a:lnTo>
                      <a:pt x="2220" y="1228"/>
                    </a:lnTo>
                    <a:lnTo>
                      <a:pt x="2225" y="1249"/>
                    </a:lnTo>
                    <a:lnTo>
                      <a:pt x="2230" y="1272"/>
                    </a:lnTo>
                    <a:lnTo>
                      <a:pt x="2238" y="1318"/>
                    </a:lnTo>
                    <a:lnTo>
                      <a:pt x="2246" y="1368"/>
                    </a:lnTo>
                    <a:lnTo>
                      <a:pt x="2250" y="1422"/>
                    </a:lnTo>
                    <a:lnTo>
                      <a:pt x="2254" y="1477"/>
                    </a:lnTo>
                    <a:lnTo>
                      <a:pt x="2256" y="1534"/>
                    </a:lnTo>
                    <a:lnTo>
                      <a:pt x="2257" y="1593"/>
                    </a:lnTo>
                    <a:lnTo>
                      <a:pt x="2257" y="1653"/>
                    </a:lnTo>
                    <a:lnTo>
                      <a:pt x="2256" y="1772"/>
                    </a:lnTo>
                    <a:lnTo>
                      <a:pt x="2254" y="1832"/>
                    </a:lnTo>
                    <a:lnTo>
                      <a:pt x="2253" y="1890"/>
                    </a:lnTo>
                    <a:lnTo>
                      <a:pt x="2251" y="1946"/>
                    </a:lnTo>
                    <a:lnTo>
                      <a:pt x="2250" y="2001"/>
                    </a:lnTo>
                    <a:lnTo>
                      <a:pt x="2249" y="2052"/>
                    </a:lnTo>
                    <a:lnTo>
                      <a:pt x="2249" y="2101"/>
                    </a:lnTo>
                    <a:lnTo>
                      <a:pt x="2282" y="2149"/>
                    </a:lnTo>
                    <a:lnTo>
                      <a:pt x="2312" y="2201"/>
                    </a:lnTo>
                    <a:lnTo>
                      <a:pt x="2338" y="2254"/>
                    </a:lnTo>
                    <a:lnTo>
                      <a:pt x="2350" y="2282"/>
                    </a:lnTo>
                    <a:lnTo>
                      <a:pt x="2361" y="2312"/>
                    </a:lnTo>
                    <a:lnTo>
                      <a:pt x="2370" y="2341"/>
                    </a:lnTo>
                    <a:lnTo>
                      <a:pt x="2379" y="2372"/>
                    </a:lnTo>
                    <a:lnTo>
                      <a:pt x="2386" y="2403"/>
                    </a:lnTo>
                    <a:lnTo>
                      <a:pt x="2392" y="2434"/>
                    </a:lnTo>
                    <a:lnTo>
                      <a:pt x="2397" y="2466"/>
                    </a:lnTo>
                    <a:lnTo>
                      <a:pt x="2400" y="2500"/>
                    </a:lnTo>
                    <a:lnTo>
                      <a:pt x="2402" y="2534"/>
                    </a:lnTo>
                    <a:lnTo>
                      <a:pt x="2403" y="2568"/>
                    </a:lnTo>
                    <a:lnTo>
                      <a:pt x="2402" y="2606"/>
                    </a:lnTo>
                    <a:lnTo>
                      <a:pt x="2399" y="2644"/>
                    </a:lnTo>
                    <a:lnTo>
                      <a:pt x="2395" y="2680"/>
                    </a:lnTo>
                    <a:lnTo>
                      <a:pt x="2390" y="2716"/>
                    </a:lnTo>
                    <a:lnTo>
                      <a:pt x="2383" y="2751"/>
                    </a:lnTo>
                    <a:lnTo>
                      <a:pt x="2375" y="2785"/>
                    </a:lnTo>
                    <a:lnTo>
                      <a:pt x="2364" y="2819"/>
                    </a:lnTo>
                    <a:lnTo>
                      <a:pt x="2353" y="2852"/>
                    </a:lnTo>
                    <a:lnTo>
                      <a:pt x="2341" y="2884"/>
                    </a:lnTo>
                    <a:lnTo>
                      <a:pt x="2326" y="2914"/>
                    </a:lnTo>
                    <a:lnTo>
                      <a:pt x="2311" y="2944"/>
                    </a:lnTo>
                    <a:lnTo>
                      <a:pt x="2294" y="2973"/>
                    </a:lnTo>
                    <a:lnTo>
                      <a:pt x="2275" y="3001"/>
                    </a:lnTo>
                    <a:lnTo>
                      <a:pt x="2257" y="3028"/>
                    </a:lnTo>
                    <a:lnTo>
                      <a:pt x="2236" y="3054"/>
                    </a:lnTo>
                    <a:lnTo>
                      <a:pt x="2215" y="3078"/>
                    </a:lnTo>
                    <a:lnTo>
                      <a:pt x="2193" y="3102"/>
                    </a:lnTo>
                    <a:lnTo>
                      <a:pt x="2169" y="3124"/>
                    </a:lnTo>
                    <a:lnTo>
                      <a:pt x="2144" y="3145"/>
                    </a:lnTo>
                    <a:lnTo>
                      <a:pt x="2119" y="3165"/>
                    </a:lnTo>
                    <a:lnTo>
                      <a:pt x="2092" y="3183"/>
                    </a:lnTo>
                    <a:lnTo>
                      <a:pt x="2065" y="3200"/>
                    </a:lnTo>
                    <a:lnTo>
                      <a:pt x="2036" y="3215"/>
                    </a:lnTo>
                    <a:lnTo>
                      <a:pt x="2007" y="3230"/>
                    </a:lnTo>
                    <a:lnTo>
                      <a:pt x="1977" y="3242"/>
                    </a:lnTo>
                    <a:lnTo>
                      <a:pt x="1946" y="3252"/>
                    </a:lnTo>
                    <a:lnTo>
                      <a:pt x="1914" y="3262"/>
                    </a:lnTo>
                    <a:lnTo>
                      <a:pt x="1882" y="3270"/>
                    </a:lnTo>
                    <a:lnTo>
                      <a:pt x="1849" y="3276"/>
                    </a:lnTo>
                    <a:lnTo>
                      <a:pt x="1816" y="3280"/>
                    </a:lnTo>
                    <a:lnTo>
                      <a:pt x="1781" y="3282"/>
                    </a:lnTo>
                    <a:lnTo>
                      <a:pt x="1747" y="3283"/>
                    </a:lnTo>
                    <a:lnTo>
                      <a:pt x="563" y="3281"/>
                    </a:lnTo>
                    <a:lnTo>
                      <a:pt x="528" y="3280"/>
                    </a:lnTo>
                    <a:lnTo>
                      <a:pt x="494" y="3278"/>
                    </a:lnTo>
                    <a:lnTo>
                      <a:pt x="461" y="3274"/>
                    </a:lnTo>
                    <a:lnTo>
                      <a:pt x="429" y="3269"/>
                    </a:lnTo>
                    <a:lnTo>
                      <a:pt x="398" y="3263"/>
                    </a:lnTo>
                    <a:lnTo>
                      <a:pt x="367" y="3254"/>
                    </a:lnTo>
                    <a:lnTo>
                      <a:pt x="338" y="3244"/>
                    </a:lnTo>
                    <a:lnTo>
                      <a:pt x="309" y="3234"/>
                    </a:lnTo>
                    <a:lnTo>
                      <a:pt x="282" y="3221"/>
                    </a:lnTo>
                    <a:lnTo>
                      <a:pt x="256" y="3207"/>
                    </a:lnTo>
                    <a:lnTo>
                      <a:pt x="231" y="3192"/>
                    </a:lnTo>
                    <a:lnTo>
                      <a:pt x="208" y="3175"/>
                    </a:lnTo>
                    <a:lnTo>
                      <a:pt x="185" y="3157"/>
                    </a:lnTo>
                    <a:lnTo>
                      <a:pt x="164" y="3137"/>
                    </a:lnTo>
                    <a:lnTo>
                      <a:pt x="145" y="3115"/>
                    </a:lnTo>
                    <a:lnTo>
                      <a:pt x="126" y="3093"/>
                    </a:lnTo>
                    <a:lnTo>
                      <a:pt x="126" y="30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AF8C3E12-C3CB-4C86-A300-347558AF14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75176" y="-1203590"/>
                <a:ext cx="3082012" cy="2284628"/>
              </a:xfrm>
              <a:custGeom>
                <a:avLst/>
                <a:gdLst>
                  <a:gd name="T0" fmla="*/ 10977 w 15471"/>
                  <a:gd name="T1" fmla="*/ 1806 h 11467"/>
                  <a:gd name="T2" fmla="*/ 11863 w 15471"/>
                  <a:gd name="T3" fmla="*/ 2687 h 11467"/>
                  <a:gd name="T4" fmla="*/ 11965 w 15471"/>
                  <a:gd name="T5" fmla="*/ 3282 h 11467"/>
                  <a:gd name="T6" fmla="*/ 12755 w 15471"/>
                  <a:gd name="T7" fmla="*/ 3676 h 11467"/>
                  <a:gd name="T8" fmla="*/ 12767 w 15471"/>
                  <a:gd name="T9" fmla="*/ 4735 h 11467"/>
                  <a:gd name="T10" fmla="*/ 13108 w 15471"/>
                  <a:gd name="T11" fmla="*/ 1674 h 11467"/>
                  <a:gd name="T12" fmla="*/ 14652 w 15471"/>
                  <a:gd name="T13" fmla="*/ 942 h 11467"/>
                  <a:gd name="T14" fmla="*/ 15075 w 15471"/>
                  <a:gd name="T15" fmla="*/ 4776 h 11467"/>
                  <a:gd name="T16" fmla="*/ 12080 w 15471"/>
                  <a:gd name="T17" fmla="*/ 6929 h 11467"/>
                  <a:gd name="T18" fmla="*/ 10191 w 15471"/>
                  <a:gd name="T19" fmla="*/ 5810 h 11467"/>
                  <a:gd name="T20" fmla="*/ 11264 w 15471"/>
                  <a:gd name="T21" fmla="*/ 7535 h 11467"/>
                  <a:gd name="T22" fmla="*/ 10824 w 15471"/>
                  <a:gd name="T23" fmla="*/ 8068 h 11467"/>
                  <a:gd name="T24" fmla="*/ 8547 w 15471"/>
                  <a:gd name="T25" fmla="*/ 6706 h 11467"/>
                  <a:gd name="T26" fmla="*/ 9172 w 15471"/>
                  <a:gd name="T27" fmla="*/ 8211 h 11467"/>
                  <a:gd name="T28" fmla="*/ 6576 w 15471"/>
                  <a:gd name="T29" fmla="*/ 11116 h 11467"/>
                  <a:gd name="T30" fmla="*/ 6156 w 15471"/>
                  <a:gd name="T31" fmla="*/ 9541 h 11467"/>
                  <a:gd name="T32" fmla="*/ 6205 w 15471"/>
                  <a:gd name="T33" fmla="*/ 9052 h 11467"/>
                  <a:gd name="T34" fmla="*/ 4485 w 15471"/>
                  <a:gd name="T35" fmla="*/ 9219 h 11467"/>
                  <a:gd name="T36" fmla="*/ 3981 w 15471"/>
                  <a:gd name="T37" fmla="*/ 10956 h 11467"/>
                  <a:gd name="T38" fmla="*/ 2377 w 15471"/>
                  <a:gd name="T39" fmla="*/ 9801 h 11467"/>
                  <a:gd name="T40" fmla="*/ 1530 w 15471"/>
                  <a:gd name="T41" fmla="*/ 7314 h 11467"/>
                  <a:gd name="T42" fmla="*/ 1041 w 15471"/>
                  <a:gd name="T43" fmla="*/ 5673 h 11467"/>
                  <a:gd name="T44" fmla="*/ 412 w 15471"/>
                  <a:gd name="T45" fmla="*/ 4456 h 11467"/>
                  <a:gd name="T46" fmla="*/ 938 w 15471"/>
                  <a:gd name="T47" fmla="*/ 4506 h 11467"/>
                  <a:gd name="T48" fmla="*/ 1436 w 15471"/>
                  <a:gd name="T49" fmla="*/ 5064 h 11467"/>
                  <a:gd name="T50" fmla="*/ 4800 w 15471"/>
                  <a:gd name="T51" fmla="*/ 2713 h 11467"/>
                  <a:gd name="T52" fmla="*/ 3605 w 15471"/>
                  <a:gd name="T53" fmla="*/ 4402 h 11467"/>
                  <a:gd name="T54" fmla="*/ 3968 w 15471"/>
                  <a:gd name="T55" fmla="*/ 6936 h 11467"/>
                  <a:gd name="T56" fmla="*/ 6878 w 15471"/>
                  <a:gd name="T57" fmla="*/ 7007 h 11467"/>
                  <a:gd name="T58" fmla="*/ 8016 w 15471"/>
                  <a:gd name="T59" fmla="*/ 5640 h 11467"/>
                  <a:gd name="T60" fmla="*/ 7464 w 15471"/>
                  <a:gd name="T61" fmla="*/ 4107 h 11467"/>
                  <a:gd name="T62" fmla="*/ 7291 w 15471"/>
                  <a:gd name="T63" fmla="*/ 6616 h 11467"/>
                  <a:gd name="T64" fmla="*/ 4638 w 15471"/>
                  <a:gd name="T65" fmla="*/ 7120 h 11467"/>
                  <a:gd name="T66" fmla="*/ 3893 w 15471"/>
                  <a:gd name="T67" fmla="*/ 4655 h 11467"/>
                  <a:gd name="T68" fmla="*/ 7348 w 15471"/>
                  <a:gd name="T69" fmla="*/ 1684 h 11467"/>
                  <a:gd name="T70" fmla="*/ 7505 w 15471"/>
                  <a:gd name="T71" fmla="*/ 821 h 11467"/>
                  <a:gd name="T72" fmla="*/ 14394 w 15471"/>
                  <a:gd name="T73" fmla="*/ 1187 h 11467"/>
                  <a:gd name="T74" fmla="*/ 13401 w 15471"/>
                  <a:gd name="T75" fmla="*/ 1768 h 11467"/>
                  <a:gd name="T76" fmla="*/ 9509 w 15471"/>
                  <a:gd name="T77" fmla="*/ 2321 h 11467"/>
                  <a:gd name="T78" fmla="*/ 9002 w 15471"/>
                  <a:gd name="T79" fmla="*/ 2398 h 11467"/>
                  <a:gd name="T80" fmla="*/ 9753 w 15471"/>
                  <a:gd name="T81" fmla="*/ 3768 h 11467"/>
                  <a:gd name="T82" fmla="*/ 9917 w 15471"/>
                  <a:gd name="T83" fmla="*/ 4293 h 11467"/>
                  <a:gd name="T84" fmla="*/ 10789 w 15471"/>
                  <a:gd name="T85" fmla="*/ 3533 h 11467"/>
                  <a:gd name="T86" fmla="*/ 10668 w 15471"/>
                  <a:gd name="T87" fmla="*/ 3016 h 11467"/>
                  <a:gd name="T88" fmla="*/ 9418 w 15471"/>
                  <a:gd name="T89" fmla="*/ 3866 h 11467"/>
                  <a:gd name="T90" fmla="*/ 6560 w 15471"/>
                  <a:gd name="T91" fmla="*/ 1283 h 11467"/>
                  <a:gd name="T92" fmla="*/ 4869 w 15471"/>
                  <a:gd name="T93" fmla="*/ 2378 h 11467"/>
                  <a:gd name="T94" fmla="*/ 1533 w 15471"/>
                  <a:gd name="T95" fmla="*/ 4436 h 11467"/>
                  <a:gd name="T96" fmla="*/ 865 w 15471"/>
                  <a:gd name="T97" fmla="*/ 3460 h 11467"/>
                  <a:gd name="T98" fmla="*/ 523 w 15471"/>
                  <a:gd name="T99" fmla="*/ 5835 h 11467"/>
                  <a:gd name="T100" fmla="*/ 2021 w 15471"/>
                  <a:gd name="T101" fmla="*/ 9156 h 11467"/>
                  <a:gd name="T102" fmla="*/ 2536 w 15471"/>
                  <a:gd name="T103" fmla="*/ 11188 h 11467"/>
                  <a:gd name="T104" fmla="*/ 4423 w 15471"/>
                  <a:gd name="T105" fmla="*/ 10332 h 11467"/>
                  <a:gd name="T106" fmla="*/ 5268 w 15471"/>
                  <a:gd name="T107" fmla="*/ 9942 h 11467"/>
                  <a:gd name="T108" fmla="*/ 7052 w 15471"/>
                  <a:gd name="T109" fmla="*/ 11297 h 11467"/>
                  <a:gd name="T110" fmla="*/ 9714 w 15471"/>
                  <a:gd name="T111" fmla="*/ 7999 h 11467"/>
                  <a:gd name="T112" fmla="*/ 11839 w 15471"/>
                  <a:gd name="T113" fmla="*/ 7522 h 11467"/>
                  <a:gd name="T114" fmla="*/ 14957 w 15471"/>
                  <a:gd name="T115" fmla="*/ 5826 h 11467"/>
                  <a:gd name="T116" fmla="*/ 14949 w 15471"/>
                  <a:gd name="T117" fmla="*/ 867 h 11467"/>
                  <a:gd name="T118" fmla="*/ 13419 w 15471"/>
                  <a:gd name="T119" fmla="*/ 1053 h 11467"/>
                  <a:gd name="T120" fmla="*/ 12890 w 15471"/>
                  <a:gd name="T121" fmla="*/ 3396 h 11467"/>
                  <a:gd name="T122" fmla="*/ 12179 w 15471"/>
                  <a:gd name="T123" fmla="*/ 1882 h 1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71" h="11467">
                    <a:moveTo>
                      <a:pt x="9231" y="342"/>
                    </a:moveTo>
                    <a:lnTo>
                      <a:pt x="9450" y="342"/>
                    </a:lnTo>
                    <a:lnTo>
                      <a:pt x="9501" y="346"/>
                    </a:lnTo>
                    <a:lnTo>
                      <a:pt x="9553" y="351"/>
                    </a:lnTo>
                    <a:lnTo>
                      <a:pt x="9604" y="357"/>
                    </a:lnTo>
                    <a:lnTo>
                      <a:pt x="9654" y="364"/>
                    </a:lnTo>
                    <a:lnTo>
                      <a:pt x="9703" y="373"/>
                    </a:lnTo>
                    <a:lnTo>
                      <a:pt x="9752" y="383"/>
                    </a:lnTo>
                    <a:lnTo>
                      <a:pt x="9801" y="394"/>
                    </a:lnTo>
                    <a:lnTo>
                      <a:pt x="9848" y="405"/>
                    </a:lnTo>
                    <a:lnTo>
                      <a:pt x="9894" y="419"/>
                    </a:lnTo>
                    <a:lnTo>
                      <a:pt x="9941" y="433"/>
                    </a:lnTo>
                    <a:lnTo>
                      <a:pt x="10031" y="464"/>
                    </a:lnTo>
                    <a:lnTo>
                      <a:pt x="10118" y="499"/>
                    </a:lnTo>
                    <a:lnTo>
                      <a:pt x="10203" y="537"/>
                    </a:lnTo>
                    <a:lnTo>
                      <a:pt x="10285" y="579"/>
                    </a:lnTo>
                    <a:lnTo>
                      <a:pt x="10364" y="623"/>
                    </a:lnTo>
                    <a:lnTo>
                      <a:pt x="10441" y="669"/>
                    </a:lnTo>
                    <a:lnTo>
                      <a:pt x="10514" y="718"/>
                    </a:lnTo>
                    <a:lnTo>
                      <a:pt x="10585" y="768"/>
                    </a:lnTo>
                    <a:lnTo>
                      <a:pt x="10653" y="820"/>
                    </a:lnTo>
                    <a:lnTo>
                      <a:pt x="10719" y="873"/>
                    </a:lnTo>
                    <a:lnTo>
                      <a:pt x="10781" y="927"/>
                    </a:lnTo>
                    <a:lnTo>
                      <a:pt x="10841" y="980"/>
                    </a:lnTo>
                    <a:lnTo>
                      <a:pt x="10899" y="1035"/>
                    </a:lnTo>
                    <a:lnTo>
                      <a:pt x="10954" y="1089"/>
                    </a:lnTo>
                    <a:lnTo>
                      <a:pt x="11005" y="1144"/>
                    </a:lnTo>
                    <a:lnTo>
                      <a:pt x="11054" y="1198"/>
                    </a:lnTo>
                    <a:lnTo>
                      <a:pt x="11100" y="1249"/>
                    </a:lnTo>
                    <a:lnTo>
                      <a:pt x="11144" y="1301"/>
                    </a:lnTo>
                    <a:lnTo>
                      <a:pt x="11185" y="1350"/>
                    </a:lnTo>
                    <a:lnTo>
                      <a:pt x="11223" y="1397"/>
                    </a:lnTo>
                    <a:lnTo>
                      <a:pt x="11258" y="1443"/>
                    </a:lnTo>
                    <a:lnTo>
                      <a:pt x="11291" y="1486"/>
                    </a:lnTo>
                    <a:lnTo>
                      <a:pt x="11321" y="1526"/>
                    </a:lnTo>
                    <a:lnTo>
                      <a:pt x="11348" y="1562"/>
                    </a:lnTo>
                    <a:lnTo>
                      <a:pt x="11373" y="1596"/>
                    </a:lnTo>
                    <a:lnTo>
                      <a:pt x="11393" y="1626"/>
                    </a:lnTo>
                    <a:lnTo>
                      <a:pt x="11404" y="1638"/>
                    </a:lnTo>
                    <a:lnTo>
                      <a:pt x="11413" y="1651"/>
                    </a:lnTo>
                    <a:lnTo>
                      <a:pt x="11381" y="1651"/>
                    </a:lnTo>
                    <a:lnTo>
                      <a:pt x="11351" y="1653"/>
                    </a:lnTo>
                    <a:lnTo>
                      <a:pt x="11319" y="1658"/>
                    </a:lnTo>
                    <a:lnTo>
                      <a:pt x="11286" y="1665"/>
                    </a:lnTo>
                    <a:lnTo>
                      <a:pt x="11253" y="1676"/>
                    </a:lnTo>
                    <a:lnTo>
                      <a:pt x="11219" y="1687"/>
                    </a:lnTo>
                    <a:lnTo>
                      <a:pt x="11185" y="1700"/>
                    </a:lnTo>
                    <a:lnTo>
                      <a:pt x="11152" y="1715"/>
                    </a:lnTo>
                    <a:lnTo>
                      <a:pt x="11121" y="1729"/>
                    </a:lnTo>
                    <a:lnTo>
                      <a:pt x="11091" y="1743"/>
                    </a:lnTo>
                    <a:lnTo>
                      <a:pt x="11064" y="1758"/>
                    </a:lnTo>
                    <a:lnTo>
                      <a:pt x="11039" y="1770"/>
                    </a:lnTo>
                    <a:lnTo>
                      <a:pt x="11018" y="1783"/>
                    </a:lnTo>
                    <a:lnTo>
                      <a:pt x="11008" y="1788"/>
                    </a:lnTo>
                    <a:lnTo>
                      <a:pt x="11001" y="1792"/>
                    </a:lnTo>
                    <a:lnTo>
                      <a:pt x="10994" y="1796"/>
                    </a:lnTo>
                    <a:lnTo>
                      <a:pt x="10988" y="1800"/>
                    </a:lnTo>
                    <a:lnTo>
                      <a:pt x="10983" y="1803"/>
                    </a:lnTo>
                    <a:lnTo>
                      <a:pt x="10979" y="1805"/>
                    </a:lnTo>
                    <a:lnTo>
                      <a:pt x="10977" y="1806"/>
                    </a:lnTo>
                    <a:lnTo>
                      <a:pt x="10976" y="1806"/>
                    </a:lnTo>
                    <a:lnTo>
                      <a:pt x="11257" y="1806"/>
                    </a:lnTo>
                    <a:lnTo>
                      <a:pt x="11303" y="1806"/>
                    </a:lnTo>
                    <a:lnTo>
                      <a:pt x="11345" y="1807"/>
                    </a:lnTo>
                    <a:lnTo>
                      <a:pt x="11385" y="1808"/>
                    </a:lnTo>
                    <a:lnTo>
                      <a:pt x="11424" y="1810"/>
                    </a:lnTo>
                    <a:lnTo>
                      <a:pt x="11462" y="1815"/>
                    </a:lnTo>
                    <a:lnTo>
                      <a:pt x="11498" y="1820"/>
                    </a:lnTo>
                    <a:lnTo>
                      <a:pt x="11534" y="1828"/>
                    </a:lnTo>
                    <a:lnTo>
                      <a:pt x="11569" y="1838"/>
                    </a:lnTo>
                    <a:lnTo>
                      <a:pt x="11603" y="1851"/>
                    </a:lnTo>
                    <a:lnTo>
                      <a:pt x="11637" y="1863"/>
                    </a:lnTo>
                    <a:lnTo>
                      <a:pt x="11671" y="1877"/>
                    </a:lnTo>
                    <a:lnTo>
                      <a:pt x="11704" y="1893"/>
                    </a:lnTo>
                    <a:lnTo>
                      <a:pt x="11737" y="1910"/>
                    </a:lnTo>
                    <a:lnTo>
                      <a:pt x="11771" y="1930"/>
                    </a:lnTo>
                    <a:lnTo>
                      <a:pt x="11804" y="1951"/>
                    </a:lnTo>
                    <a:lnTo>
                      <a:pt x="11837" y="1974"/>
                    </a:lnTo>
                    <a:lnTo>
                      <a:pt x="11871" y="2000"/>
                    </a:lnTo>
                    <a:lnTo>
                      <a:pt x="11905" y="2029"/>
                    </a:lnTo>
                    <a:lnTo>
                      <a:pt x="11941" y="2061"/>
                    </a:lnTo>
                    <a:lnTo>
                      <a:pt x="11977" y="2097"/>
                    </a:lnTo>
                    <a:lnTo>
                      <a:pt x="12013" y="2135"/>
                    </a:lnTo>
                    <a:lnTo>
                      <a:pt x="12051" y="2177"/>
                    </a:lnTo>
                    <a:lnTo>
                      <a:pt x="12070" y="2200"/>
                    </a:lnTo>
                    <a:lnTo>
                      <a:pt x="12089" y="2223"/>
                    </a:lnTo>
                    <a:lnTo>
                      <a:pt x="12110" y="2248"/>
                    </a:lnTo>
                    <a:lnTo>
                      <a:pt x="12129" y="2274"/>
                    </a:lnTo>
                    <a:lnTo>
                      <a:pt x="12157" y="2310"/>
                    </a:lnTo>
                    <a:lnTo>
                      <a:pt x="12182" y="2345"/>
                    </a:lnTo>
                    <a:lnTo>
                      <a:pt x="12204" y="2381"/>
                    </a:lnTo>
                    <a:lnTo>
                      <a:pt x="12221" y="2416"/>
                    </a:lnTo>
                    <a:lnTo>
                      <a:pt x="12237" y="2451"/>
                    </a:lnTo>
                    <a:lnTo>
                      <a:pt x="12247" y="2484"/>
                    </a:lnTo>
                    <a:lnTo>
                      <a:pt x="12254" y="2517"/>
                    </a:lnTo>
                    <a:lnTo>
                      <a:pt x="12258" y="2547"/>
                    </a:lnTo>
                    <a:lnTo>
                      <a:pt x="12258" y="2561"/>
                    </a:lnTo>
                    <a:lnTo>
                      <a:pt x="12257" y="2575"/>
                    </a:lnTo>
                    <a:lnTo>
                      <a:pt x="12255" y="2588"/>
                    </a:lnTo>
                    <a:lnTo>
                      <a:pt x="12253" y="2600"/>
                    </a:lnTo>
                    <a:lnTo>
                      <a:pt x="12249" y="2612"/>
                    </a:lnTo>
                    <a:lnTo>
                      <a:pt x="12244" y="2623"/>
                    </a:lnTo>
                    <a:lnTo>
                      <a:pt x="12238" y="2632"/>
                    </a:lnTo>
                    <a:lnTo>
                      <a:pt x="12231" y="2642"/>
                    </a:lnTo>
                    <a:lnTo>
                      <a:pt x="12222" y="2650"/>
                    </a:lnTo>
                    <a:lnTo>
                      <a:pt x="12212" y="2658"/>
                    </a:lnTo>
                    <a:lnTo>
                      <a:pt x="12202" y="2664"/>
                    </a:lnTo>
                    <a:lnTo>
                      <a:pt x="12189" y="2670"/>
                    </a:lnTo>
                    <a:lnTo>
                      <a:pt x="12177" y="2674"/>
                    </a:lnTo>
                    <a:lnTo>
                      <a:pt x="12162" y="2677"/>
                    </a:lnTo>
                    <a:lnTo>
                      <a:pt x="12147" y="2679"/>
                    </a:lnTo>
                    <a:lnTo>
                      <a:pt x="12129" y="2679"/>
                    </a:lnTo>
                    <a:lnTo>
                      <a:pt x="12035" y="2679"/>
                    </a:lnTo>
                    <a:lnTo>
                      <a:pt x="12008" y="2679"/>
                    </a:lnTo>
                    <a:lnTo>
                      <a:pt x="11980" y="2680"/>
                    </a:lnTo>
                    <a:lnTo>
                      <a:pt x="11954" y="2681"/>
                    </a:lnTo>
                    <a:lnTo>
                      <a:pt x="11930" y="2682"/>
                    </a:lnTo>
                    <a:lnTo>
                      <a:pt x="11906" y="2684"/>
                    </a:lnTo>
                    <a:lnTo>
                      <a:pt x="11885" y="2685"/>
                    </a:lnTo>
                    <a:lnTo>
                      <a:pt x="11863" y="2687"/>
                    </a:lnTo>
                    <a:lnTo>
                      <a:pt x="11843" y="2690"/>
                    </a:lnTo>
                    <a:lnTo>
                      <a:pt x="11806" y="2695"/>
                    </a:lnTo>
                    <a:lnTo>
                      <a:pt x="11772" y="2702"/>
                    </a:lnTo>
                    <a:lnTo>
                      <a:pt x="11741" y="2710"/>
                    </a:lnTo>
                    <a:lnTo>
                      <a:pt x="11712" y="2718"/>
                    </a:lnTo>
                    <a:lnTo>
                      <a:pt x="11686" y="2727"/>
                    </a:lnTo>
                    <a:lnTo>
                      <a:pt x="11660" y="2737"/>
                    </a:lnTo>
                    <a:lnTo>
                      <a:pt x="11611" y="2758"/>
                    </a:lnTo>
                    <a:lnTo>
                      <a:pt x="11586" y="2769"/>
                    </a:lnTo>
                    <a:lnTo>
                      <a:pt x="11561" y="2781"/>
                    </a:lnTo>
                    <a:lnTo>
                      <a:pt x="11535" y="2792"/>
                    </a:lnTo>
                    <a:lnTo>
                      <a:pt x="11506" y="2803"/>
                    </a:lnTo>
                    <a:lnTo>
                      <a:pt x="11519" y="2802"/>
                    </a:lnTo>
                    <a:lnTo>
                      <a:pt x="11535" y="2799"/>
                    </a:lnTo>
                    <a:lnTo>
                      <a:pt x="11552" y="2794"/>
                    </a:lnTo>
                    <a:lnTo>
                      <a:pt x="11572" y="2788"/>
                    </a:lnTo>
                    <a:lnTo>
                      <a:pt x="11594" y="2783"/>
                    </a:lnTo>
                    <a:lnTo>
                      <a:pt x="11615" y="2778"/>
                    </a:lnTo>
                    <a:lnTo>
                      <a:pt x="11639" y="2775"/>
                    </a:lnTo>
                    <a:lnTo>
                      <a:pt x="11662" y="2773"/>
                    </a:lnTo>
                    <a:lnTo>
                      <a:pt x="11709" y="2774"/>
                    </a:lnTo>
                    <a:lnTo>
                      <a:pt x="11733" y="2775"/>
                    </a:lnTo>
                    <a:lnTo>
                      <a:pt x="11757" y="2777"/>
                    </a:lnTo>
                    <a:lnTo>
                      <a:pt x="11781" y="2781"/>
                    </a:lnTo>
                    <a:lnTo>
                      <a:pt x="11803" y="2787"/>
                    </a:lnTo>
                    <a:lnTo>
                      <a:pt x="11826" y="2795"/>
                    </a:lnTo>
                    <a:lnTo>
                      <a:pt x="11849" y="2805"/>
                    </a:lnTo>
                    <a:lnTo>
                      <a:pt x="11870" y="2819"/>
                    </a:lnTo>
                    <a:lnTo>
                      <a:pt x="11890" y="2835"/>
                    </a:lnTo>
                    <a:lnTo>
                      <a:pt x="11910" y="2856"/>
                    </a:lnTo>
                    <a:lnTo>
                      <a:pt x="11920" y="2867"/>
                    </a:lnTo>
                    <a:lnTo>
                      <a:pt x="11928" y="2880"/>
                    </a:lnTo>
                    <a:lnTo>
                      <a:pt x="11937" y="2894"/>
                    </a:lnTo>
                    <a:lnTo>
                      <a:pt x="11946" y="2908"/>
                    </a:lnTo>
                    <a:lnTo>
                      <a:pt x="11954" y="2925"/>
                    </a:lnTo>
                    <a:lnTo>
                      <a:pt x="11961" y="2942"/>
                    </a:lnTo>
                    <a:lnTo>
                      <a:pt x="11968" y="2961"/>
                    </a:lnTo>
                    <a:lnTo>
                      <a:pt x="11976" y="2981"/>
                    </a:lnTo>
                    <a:lnTo>
                      <a:pt x="11982" y="3002"/>
                    </a:lnTo>
                    <a:lnTo>
                      <a:pt x="11988" y="3025"/>
                    </a:lnTo>
                    <a:lnTo>
                      <a:pt x="11989" y="3058"/>
                    </a:lnTo>
                    <a:lnTo>
                      <a:pt x="11988" y="3088"/>
                    </a:lnTo>
                    <a:lnTo>
                      <a:pt x="11987" y="3117"/>
                    </a:lnTo>
                    <a:lnTo>
                      <a:pt x="11986" y="3142"/>
                    </a:lnTo>
                    <a:lnTo>
                      <a:pt x="11983" y="3166"/>
                    </a:lnTo>
                    <a:lnTo>
                      <a:pt x="11980" y="3188"/>
                    </a:lnTo>
                    <a:lnTo>
                      <a:pt x="11976" y="3207"/>
                    </a:lnTo>
                    <a:lnTo>
                      <a:pt x="11970" y="3226"/>
                    </a:lnTo>
                    <a:lnTo>
                      <a:pt x="11963" y="3241"/>
                    </a:lnTo>
                    <a:lnTo>
                      <a:pt x="11956" y="3256"/>
                    </a:lnTo>
                    <a:lnTo>
                      <a:pt x="11947" y="3268"/>
                    </a:lnTo>
                    <a:lnTo>
                      <a:pt x="11936" y="3278"/>
                    </a:lnTo>
                    <a:lnTo>
                      <a:pt x="11925" y="3288"/>
                    </a:lnTo>
                    <a:lnTo>
                      <a:pt x="11912" y="3296"/>
                    </a:lnTo>
                    <a:lnTo>
                      <a:pt x="11897" y="3302"/>
                    </a:lnTo>
                    <a:lnTo>
                      <a:pt x="11881" y="3307"/>
                    </a:lnTo>
                    <a:lnTo>
                      <a:pt x="11905" y="3298"/>
                    </a:lnTo>
                    <a:lnTo>
                      <a:pt x="11928" y="3291"/>
                    </a:lnTo>
                    <a:lnTo>
                      <a:pt x="11952" y="3284"/>
                    </a:lnTo>
                    <a:lnTo>
                      <a:pt x="11965" y="3282"/>
                    </a:lnTo>
                    <a:lnTo>
                      <a:pt x="11979" y="3280"/>
                    </a:lnTo>
                    <a:lnTo>
                      <a:pt x="11994" y="3278"/>
                    </a:lnTo>
                    <a:lnTo>
                      <a:pt x="12011" y="3277"/>
                    </a:lnTo>
                    <a:lnTo>
                      <a:pt x="12029" y="3275"/>
                    </a:lnTo>
                    <a:lnTo>
                      <a:pt x="12050" y="3274"/>
                    </a:lnTo>
                    <a:lnTo>
                      <a:pt x="12074" y="3273"/>
                    </a:lnTo>
                    <a:lnTo>
                      <a:pt x="12100" y="3273"/>
                    </a:lnTo>
                    <a:lnTo>
                      <a:pt x="12128" y="3272"/>
                    </a:lnTo>
                    <a:lnTo>
                      <a:pt x="12160" y="3271"/>
                    </a:lnTo>
                    <a:lnTo>
                      <a:pt x="12184" y="3272"/>
                    </a:lnTo>
                    <a:lnTo>
                      <a:pt x="12208" y="3275"/>
                    </a:lnTo>
                    <a:lnTo>
                      <a:pt x="12232" y="3279"/>
                    </a:lnTo>
                    <a:lnTo>
                      <a:pt x="12255" y="3284"/>
                    </a:lnTo>
                    <a:lnTo>
                      <a:pt x="12279" y="3293"/>
                    </a:lnTo>
                    <a:lnTo>
                      <a:pt x="12302" y="3301"/>
                    </a:lnTo>
                    <a:lnTo>
                      <a:pt x="12325" y="3311"/>
                    </a:lnTo>
                    <a:lnTo>
                      <a:pt x="12346" y="3324"/>
                    </a:lnTo>
                    <a:lnTo>
                      <a:pt x="12367" y="3336"/>
                    </a:lnTo>
                    <a:lnTo>
                      <a:pt x="12386" y="3350"/>
                    </a:lnTo>
                    <a:lnTo>
                      <a:pt x="12404" y="3366"/>
                    </a:lnTo>
                    <a:lnTo>
                      <a:pt x="12422" y="3382"/>
                    </a:lnTo>
                    <a:lnTo>
                      <a:pt x="12437" y="3400"/>
                    </a:lnTo>
                    <a:lnTo>
                      <a:pt x="12450" y="3418"/>
                    </a:lnTo>
                    <a:lnTo>
                      <a:pt x="12463" y="3438"/>
                    </a:lnTo>
                    <a:lnTo>
                      <a:pt x="12472" y="3459"/>
                    </a:lnTo>
                    <a:lnTo>
                      <a:pt x="12481" y="3479"/>
                    </a:lnTo>
                    <a:lnTo>
                      <a:pt x="12490" y="3499"/>
                    </a:lnTo>
                    <a:lnTo>
                      <a:pt x="12498" y="3518"/>
                    </a:lnTo>
                    <a:lnTo>
                      <a:pt x="12505" y="3537"/>
                    </a:lnTo>
                    <a:lnTo>
                      <a:pt x="12511" y="3555"/>
                    </a:lnTo>
                    <a:lnTo>
                      <a:pt x="12516" y="3574"/>
                    </a:lnTo>
                    <a:lnTo>
                      <a:pt x="12518" y="3592"/>
                    </a:lnTo>
                    <a:lnTo>
                      <a:pt x="12518" y="3612"/>
                    </a:lnTo>
                    <a:lnTo>
                      <a:pt x="12514" y="3633"/>
                    </a:lnTo>
                    <a:lnTo>
                      <a:pt x="12508" y="3654"/>
                    </a:lnTo>
                    <a:lnTo>
                      <a:pt x="12499" y="3677"/>
                    </a:lnTo>
                    <a:lnTo>
                      <a:pt x="12493" y="3688"/>
                    </a:lnTo>
                    <a:lnTo>
                      <a:pt x="12486" y="3701"/>
                    </a:lnTo>
                    <a:lnTo>
                      <a:pt x="12477" y="3714"/>
                    </a:lnTo>
                    <a:lnTo>
                      <a:pt x="12468" y="3727"/>
                    </a:lnTo>
                    <a:lnTo>
                      <a:pt x="12458" y="3742"/>
                    </a:lnTo>
                    <a:lnTo>
                      <a:pt x="12445" y="3756"/>
                    </a:lnTo>
                    <a:lnTo>
                      <a:pt x="12433" y="3771"/>
                    </a:lnTo>
                    <a:lnTo>
                      <a:pt x="12418" y="3787"/>
                    </a:lnTo>
                    <a:lnTo>
                      <a:pt x="12403" y="3804"/>
                    </a:lnTo>
                    <a:lnTo>
                      <a:pt x="12386" y="3820"/>
                    </a:lnTo>
                    <a:lnTo>
                      <a:pt x="12404" y="3804"/>
                    </a:lnTo>
                    <a:lnTo>
                      <a:pt x="12423" y="3788"/>
                    </a:lnTo>
                    <a:lnTo>
                      <a:pt x="12441" y="3774"/>
                    </a:lnTo>
                    <a:lnTo>
                      <a:pt x="12461" y="3760"/>
                    </a:lnTo>
                    <a:lnTo>
                      <a:pt x="12481" y="3748"/>
                    </a:lnTo>
                    <a:lnTo>
                      <a:pt x="12501" y="3737"/>
                    </a:lnTo>
                    <a:lnTo>
                      <a:pt x="12523" y="3726"/>
                    </a:lnTo>
                    <a:lnTo>
                      <a:pt x="12543" y="3717"/>
                    </a:lnTo>
                    <a:lnTo>
                      <a:pt x="12587" y="3702"/>
                    </a:lnTo>
                    <a:lnTo>
                      <a:pt x="12631" y="3690"/>
                    </a:lnTo>
                    <a:lnTo>
                      <a:pt x="12677" y="3682"/>
                    </a:lnTo>
                    <a:lnTo>
                      <a:pt x="12722" y="3677"/>
                    </a:lnTo>
                    <a:lnTo>
                      <a:pt x="12739" y="3676"/>
                    </a:lnTo>
                    <a:lnTo>
                      <a:pt x="12755" y="3676"/>
                    </a:lnTo>
                    <a:lnTo>
                      <a:pt x="12773" y="3677"/>
                    </a:lnTo>
                    <a:lnTo>
                      <a:pt x="12789" y="3679"/>
                    </a:lnTo>
                    <a:lnTo>
                      <a:pt x="12806" y="3683"/>
                    </a:lnTo>
                    <a:lnTo>
                      <a:pt x="12821" y="3689"/>
                    </a:lnTo>
                    <a:lnTo>
                      <a:pt x="12835" y="3697"/>
                    </a:lnTo>
                    <a:lnTo>
                      <a:pt x="12846" y="3708"/>
                    </a:lnTo>
                    <a:lnTo>
                      <a:pt x="12861" y="3724"/>
                    </a:lnTo>
                    <a:lnTo>
                      <a:pt x="12875" y="3740"/>
                    </a:lnTo>
                    <a:lnTo>
                      <a:pt x="12887" y="3755"/>
                    </a:lnTo>
                    <a:lnTo>
                      <a:pt x="12899" y="3770"/>
                    </a:lnTo>
                    <a:lnTo>
                      <a:pt x="12908" y="3784"/>
                    </a:lnTo>
                    <a:lnTo>
                      <a:pt x="12916" y="3799"/>
                    </a:lnTo>
                    <a:lnTo>
                      <a:pt x="12922" y="3816"/>
                    </a:lnTo>
                    <a:lnTo>
                      <a:pt x="12927" y="3834"/>
                    </a:lnTo>
                    <a:lnTo>
                      <a:pt x="12931" y="3854"/>
                    </a:lnTo>
                    <a:lnTo>
                      <a:pt x="12932" y="3876"/>
                    </a:lnTo>
                    <a:lnTo>
                      <a:pt x="12931" y="3900"/>
                    </a:lnTo>
                    <a:lnTo>
                      <a:pt x="12928" y="3928"/>
                    </a:lnTo>
                    <a:lnTo>
                      <a:pt x="12924" y="3959"/>
                    </a:lnTo>
                    <a:lnTo>
                      <a:pt x="12921" y="3977"/>
                    </a:lnTo>
                    <a:lnTo>
                      <a:pt x="12917" y="3995"/>
                    </a:lnTo>
                    <a:lnTo>
                      <a:pt x="12913" y="4014"/>
                    </a:lnTo>
                    <a:lnTo>
                      <a:pt x="12909" y="4034"/>
                    </a:lnTo>
                    <a:lnTo>
                      <a:pt x="12904" y="4056"/>
                    </a:lnTo>
                    <a:lnTo>
                      <a:pt x="12899" y="4079"/>
                    </a:lnTo>
                    <a:lnTo>
                      <a:pt x="12892" y="4108"/>
                    </a:lnTo>
                    <a:lnTo>
                      <a:pt x="12885" y="4139"/>
                    </a:lnTo>
                    <a:lnTo>
                      <a:pt x="12870" y="4203"/>
                    </a:lnTo>
                    <a:lnTo>
                      <a:pt x="12853" y="4269"/>
                    </a:lnTo>
                    <a:lnTo>
                      <a:pt x="12835" y="4337"/>
                    </a:lnTo>
                    <a:lnTo>
                      <a:pt x="12815" y="4405"/>
                    </a:lnTo>
                    <a:lnTo>
                      <a:pt x="12795" y="4473"/>
                    </a:lnTo>
                    <a:lnTo>
                      <a:pt x="12775" y="4539"/>
                    </a:lnTo>
                    <a:lnTo>
                      <a:pt x="12755" y="4602"/>
                    </a:lnTo>
                    <a:lnTo>
                      <a:pt x="12746" y="4633"/>
                    </a:lnTo>
                    <a:lnTo>
                      <a:pt x="12736" y="4662"/>
                    </a:lnTo>
                    <a:lnTo>
                      <a:pt x="12727" y="4690"/>
                    </a:lnTo>
                    <a:lnTo>
                      <a:pt x="12719" y="4717"/>
                    </a:lnTo>
                    <a:lnTo>
                      <a:pt x="12710" y="4742"/>
                    </a:lnTo>
                    <a:lnTo>
                      <a:pt x="12702" y="4766"/>
                    </a:lnTo>
                    <a:lnTo>
                      <a:pt x="12695" y="4788"/>
                    </a:lnTo>
                    <a:lnTo>
                      <a:pt x="12688" y="4809"/>
                    </a:lnTo>
                    <a:lnTo>
                      <a:pt x="12682" y="4827"/>
                    </a:lnTo>
                    <a:lnTo>
                      <a:pt x="12676" y="4844"/>
                    </a:lnTo>
                    <a:lnTo>
                      <a:pt x="12671" y="4858"/>
                    </a:lnTo>
                    <a:lnTo>
                      <a:pt x="12667" y="4870"/>
                    </a:lnTo>
                    <a:lnTo>
                      <a:pt x="12664" y="4879"/>
                    </a:lnTo>
                    <a:lnTo>
                      <a:pt x="12661" y="4886"/>
                    </a:lnTo>
                    <a:lnTo>
                      <a:pt x="12660" y="4890"/>
                    </a:lnTo>
                    <a:lnTo>
                      <a:pt x="12659" y="4892"/>
                    </a:lnTo>
                    <a:lnTo>
                      <a:pt x="12661" y="4890"/>
                    </a:lnTo>
                    <a:lnTo>
                      <a:pt x="12664" y="4886"/>
                    </a:lnTo>
                    <a:lnTo>
                      <a:pt x="12670" y="4878"/>
                    </a:lnTo>
                    <a:lnTo>
                      <a:pt x="12679" y="4867"/>
                    </a:lnTo>
                    <a:lnTo>
                      <a:pt x="12689" y="4852"/>
                    </a:lnTo>
                    <a:lnTo>
                      <a:pt x="12701" y="4836"/>
                    </a:lnTo>
                    <a:lnTo>
                      <a:pt x="12716" y="4815"/>
                    </a:lnTo>
                    <a:lnTo>
                      <a:pt x="12731" y="4791"/>
                    </a:lnTo>
                    <a:lnTo>
                      <a:pt x="12749" y="4765"/>
                    </a:lnTo>
                    <a:lnTo>
                      <a:pt x="12767" y="4735"/>
                    </a:lnTo>
                    <a:lnTo>
                      <a:pt x="12786" y="4702"/>
                    </a:lnTo>
                    <a:lnTo>
                      <a:pt x="12807" y="4666"/>
                    </a:lnTo>
                    <a:lnTo>
                      <a:pt x="12828" y="4627"/>
                    </a:lnTo>
                    <a:lnTo>
                      <a:pt x="12850" y="4584"/>
                    </a:lnTo>
                    <a:lnTo>
                      <a:pt x="12873" y="4538"/>
                    </a:lnTo>
                    <a:lnTo>
                      <a:pt x="12895" y="4490"/>
                    </a:lnTo>
                    <a:lnTo>
                      <a:pt x="12918" y="4438"/>
                    </a:lnTo>
                    <a:lnTo>
                      <a:pt x="12941" y="4384"/>
                    </a:lnTo>
                    <a:lnTo>
                      <a:pt x="12964" y="4326"/>
                    </a:lnTo>
                    <a:lnTo>
                      <a:pt x="12986" y="4264"/>
                    </a:lnTo>
                    <a:lnTo>
                      <a:pt x="13008" y="4200"/>
                    </a:lnTo>
                    <a:lnTo>
                      <a:pt x="13030" y="4133"/>
                    </a:lnTo>
                    <a:lnTo>
                      <a:pt x="13050" y="4063"/>
                    </a:lnTo>
                    <a:lnTo>
                      <a:pt x="13070" y="3990"/>
                    </a:lnTo>
                    <a:lnTo>
                      <a:pt x="13088" y="3914"/>
                    </a:lnTo>
                    <a:lnTo>
                      <a:pt x="13106" y="3833"/>
                    </a:lnTo>
                    <a:lnTo>
                      <a:pt x="13123" y="3751"/>
                    </a:lnTo>
                    <a:lnTo>
                      <a:pt x="13137" y="3666"/>
                    </a:lnTo>
                    <a:lnTo>
                      <a:pt x="13150" y="3577"/>
                    </a:lnTo>
                    <a:lnTo>
                      <a:pt x="13161" y="3485"/>
                    </a:lnTo>
                    <a:lnTo>
                      <a:pt x="13170" y="3391"/>
                    </a:lnTo>
                    <a:lnTo>
                      <a:pt x="13177" y="3293"/>
                    </a:lnTo>
                    <a:lnTo>
                      <a:pt x="13179" y="3239"/>
                    </a:lnTo>
                    <a:lnTo>
                      <a:pt x="13181" y="3188"/>
                    </a:lnTo>
                    <a:lnTo>
                      <a:pt x="13183" y="3136"/>
                    </a:lnTo>
                    <a:lnTo>
                      <a:pt x="13184" y="3087"/>
                    </a:lnTo>
                    <a:lnTo>
                      <a:pt x="13186" y="3037"/>
                    </a:lnTo>
                    <a:lnTo>
                      <a:pt x="13186" y="2990"/>
                    </a:lnTo>
                    <a:lnTo>
                      <a:pt x="13186" y="2944"/>
                    </a:lnTo>
                    <a:lnTo>
                      <a:pt x="13186" y="2898"/>
                    </a:lnTo>
                    <a:lnTo>
                      <a:pt x="13184" y="2854"/>
                    </a:lnTo>
                    <a:lnTo>
                      <a:pt x="13182" y="2811"/>
                    </a:lnTo>
                    <a:lnTo>
                      <a:pt x="13181" y="2768"/>
                    </a:lnTo>
                    <a:lnTo>
                      <a:pt x="13179" y="2727"/>
                    </a:lnTo>
                    <a:lnTo>
                      <a:pt x="13177" y="2687"/>
                    </a:lnTo>
                    <a:lnTo>
                      <a:pt x="13174" y="2648"/>
                    </a:lnTo>
                    <a:lnTo>
                      <a:pt x="13169" y="2573"/>
                    </a:lnTo>
                    <a:lnTo>
                      <a:pt x="13162" y="2502"/>
                    </a:lnTo>
                    <a:lnTo>
                      <a:pt x="13155" y="2435"/>
                    </a:lnTo>
                    <a:lnTo>
                      <a:pt x="13147" y="2371"/>
                    </a:lnTo>
                    <a:lnTo>
                      <a:pt x="13139" y="2310"/>
                    </a:lnTo>
                    <a:lnTo>
                      <a:pt x="13130" y="2253"/>
                    </a:lnTo>
                    <a:lnTo>
                      <a:pt x="13121" y="2200"/>
                    </a:lnTo>
                    <a:lnTo>
                      <a:pt x="13112" y="2149"/>
                    </a:lnTo>
                    <a:lnTo>
                      <a:pt x="13104" y="2102"/>
                    </a:lnTo>
                    <a:lnTo>
                      <a:pt x="13096" y="2058"/>
                    </a:lnTo>
                    <a:lnTo>
                      <a:pt x="13088" y="2015"/>
                    </a:lnTo>
                    <a:lnTo>
                      <a:pt x="13081" y="1977"/>
                    </a:lnTo>
                    <a:lnTo>
                      <a:pt x="13075" y="1940"/>
                    </a:lnTo>
                    <a:lnTo>
                      <a:pt x="13070" y="1906"/>
                    </a:lnTo>
                    <a:lnTo>
                      <a:pt x="13067" y="1875"/>
                    </a:lnTo>
                    <a:lnTo>
                      <a:pt x="13064" y="1845"/>
                    </a:lnTo>
                    <a:lnTo>
                      <a:pt x="13063" y="1818"/>
                    </a:lnTo>
                    <a:lnTo>
                      <a:pt x="13063" y="1793"/>
                    </a:lnTo>
                    <a:lnTo>
                      <a:pt x="13065" y="1769"/>
                    </a:lnTo>
                    <a:lnTo>
                      <a:pt x="13069" y="1748"/>
                    </a:lnTo>
                    <a:lnTo>
                      <a:pt x="13075" y="1727"/>
                    </a:lnTo>
                    <a:lnTo>
                      <a:pt x="13084" y="1708"/>
                    </a:lnTo>
                    <a:lnTo>
                      <a:pt x="13095" y="1691"/>
                    </a:lnTo>
                    <a:lnTo>
                      <a:pt x="13108" y="1674"/>
                    </a:lnTo>
                    <a:lnTo>
                      <a:pt x="13125" y="1659"/>
                    </a:lnTo>
                    <a:lnTo>
                      <a:pt x="13140" y="1643"/>
                    </a:lnTo>
                    <a:lnTo>
                      <a:pt x="13157" y="1627"/>
                    </a:lnTo>
                    <a:lnTo>
                      <a:pt x="13174" y="1613"/>
                    </a:lnTo>
                    <a:lnTo>
                      <a:pt x="13193" y="1599"/>
                    </a:lnTo>
                    <a:lnTo>
                      <a:pt x="13212" y="1587"/>
                    </a:lnTo>
                    <a:lnTo>
                      <a:pt x="13233" y="1576"/>
                    </a:lnTo>
                    <a:lnTo>
                      <a:pt x="13277" y="1556"/>
                    </a:lnTo>
                    <a:lnTo>
                      <a:pt x="13326" y="1539"/>
                    </a:lnTo>
                    <a:lnTo>
                      <a:pt x="13376" y="1522"/>
                    </a:lnTo>
                    <a:lnTo>
                      <a:pt x="13429" y="1507"/>
                    </a:lnTo>
                    <a:lnTo>
                      <a:pt x="13484" y="1491"/>
                    </a:lnTo>
                    <a:lnTo>
                      <a:pt x="13541" y="1476"/>
                    </a:lnTo>
                    <a:lnTo>
                      <a:pt x="13597" y="1458"/>
                    </a:lnTo>
                    <a:lnTo>
                      <a:pt x="13655" y="1439"/>
                    </a:lnTo>
                    <a:lnTo>
                      <a:pt x="13714" y="1416"/>
                    </a:lnTo>
                    <a:lnTo>
                      <a:pt x="13742" y="1403"/>
                    </a:lnTo>
                    <a:lnTo>
                      <a:pt x="13771" y="1389"/>
                    </a:lnTo>
                    <a:lnTo>
                      <a:pt x="13800" y="1374"/>
                    </a:lnTo>
                    <a:lnTo>
                      <a:pt x="13828" y="1357"/>
                    </a:lnTo>
                    <a:lnTo>
                      <a:pt x="13855" y="1340"/>
                    </a:lnTo>
                    <a:lnTo>
                      <a:pt x="13883" y="1320"/>
                    </a:lnTo>
                    <a:lnTo>
                      <a:pt x="13910" y="1300"/>
                    </a:lnTo>
                    <a:lnTo>
                      <a:pt x="13937" y="1277"/>
                    </a:lnTo>
                    <a:lnTo>
                      <a:pt x="13957" y="1262"/>
                    </a:lnTo>
                    <a:lnTo>
                      <a:pt x="13976" y="1246"/>
                    </a:lnTo>
                    <a:lnTo>
                      <a:pt x="14012" y="1211"/>
                    </a:lnTo>
                    <a:lnTo>
                      <a:pt x="14045" y="1173"/>
                    </a:lnTo>
                    <a:lnTo>
                      <a:pt x="14076" y="1134"/>
                    </a:lnTo>
                    <a:lnTo>
                      <a:pt x="14105" y="1093"/>
                    </a:lnTo>
                    <a:lnTo>
                      <a:pt x="14133" y="1050"/>
                    </a:lnTo>
                    <a:lnTo>
                      <a:pt x="14160" y="1009"/>
                    </a:lnTo>
                    <a:lnTo>
                      <a:pt x="14187" y="969"/>
                    </a:lnTo>
                    <a:lnTo>
                      <a:pt x="14213" y="931"/>
                    </a:lnTo>
                    <a:lnTo>
                      <a:pt x="14240" y="895"/>
                    </a:lnTo>
                    <a:lnTo>
                      <a:pt x="14253" y="878"/>
                    </a:lnTo>
                    <a:lnTo>
                      <a:pt x="14267" y="863"/>
                    </a:lnTo>
                    <a:lnTo>
                      <a:pt x="14282" y="847"/>
                    </a:lnTo>
                    <a:lnTo>
                      <a:pt x="14296" y="834"/>
                    </a:lnTo>
                    <a:lnTo>
                      <a:pt x="14312" y="822"/>
                    </a:lnTo>
                    <a:lnTo>
                      <a:pt x="14327" y="811"/>
                    </a:lnTo>
                    <a:lnTo>
                      <a:pt x="14344" y="801"/>
                    </a:lnTo>
                    <a:lnTo>
                      <a:pt x="14360" y="793"/>
                    </a:lnTo>
                    <a:lnTo>
                      <a:pt x="14379" y="787"/>
                    </a:lnTo>
                    <a:lnTo>
                      <a:pt x="14396" y="782"/>
                    </a:lnTo>
                    <a:lnTo>
                      <a:pt x="14416" y="779"/>
                    </a:lnTo>
                    <a:lnTo>
                      <a:pt x="14436" y="778"/>
                    </a:lnTo>
                    <a:lnTo>
                      <a:pt x="14451" y="779"/>
                    </a:lnTo>
                    <a:lnTo>
                      <a:pt x="14470" y="785"/>
                    </a:lnTo>
                    <a:lnTo>
                      <a:pt x="14489" y="793"/>
                    </a:lnTo>
                    <a:lnTo>
                      <a:pt x="14510" y="805"/>
                    </a:lnTo>
                    <a:lnTo>
                      <a:pt x="14534" y="821"/>
                    </a:lnTo>
                    <a:lnTo>
                      <a:pt x="14557" y="840"/>
                    </a:lnTo>
                    <a:lnTo>
                      <a:pt x="14571" y="851"/>
                    </a:lnTo>
                    <a:lnTo>
                      <a:pt x="14583" y="864"/>
                    </a:lnTo>
                    <a:lnTo>
                      <a:pt x="14597" y="877"/>
                    </a:lnTo>
                    <a:lnTo>
                      <a:pt x="14610" y="892"/>
                    </a:lnTo>
                    <a:lnTo>
                      <a:pt x="14625" y="907"/>
                    </a:lnTo>
                    <a:lnTo>
                      <a:pt x="14638" y="924"/>
                    </a:lnTo>
                    <a:lnTo>
                      <a:pt x="14652" y="942"/>
                    </a:lnTo>
                    <a:lnTo>
                      <a:pt x="14667" y="961"/>
                    </a:lnTo>
                    <a:lnTo>
                      <a:pt x="14681" y="981"/>
                    </a:lnTo>
                    <a:lnTo>
                      <a:pt x="14696" y="1003"/>
                    </a:lnTo>
                    <a:lnTo>
                      <a:pt x="14711" y="1026"/>
                    </a:lnTo>
                    <a:lnTo>
                      <a:pt x="14727" y="1049"/>
                    </a:lnTo>
                    <a:lnTo>
                      <a:pt x="14741" y="1075"/>
                    </a:lnTo>
                    <a:lnTo>
                      <a:pt x="14757" y="1101"/>
                    </a:lnTo>
                    <a:lnTo>
                      <a:pt x="14772" y="1129"/>
                    </a:lnTo>
                    <a:lnTo>
                      <a:pt x="14788" y="1158"/>
                    </a:lnTo>
                    <a:lnTo>
                      <a:pt x="14803" y="1188"/>
                    </a:lnTo>
                    <a:lnTo>
                      <a:pt x="14818" y="1220"/>
                    </a:lnTo>
                    <a:lnTo>
                      <a:pt x="14833" y="1254"/>
                    </a:lnTo>
                    <a:lnTo>
                      <a:pt x="14849" y="1288"/>
                    </a:lnTo>
                    <a:lnTo>
                      <a:pt x="14864" y="1324"/>
                    </a:lnTo>
                    <a:lnTo>
                      <a:pt x="14880" y="1362"/>
                    </a:lnTo>
                    <a:lnTo>
                      <a:pt x="14894" y="1402"/>
                    </a:lnTo>
                    <a:lnTo>
                      <a:pt x="14909" y="1442"/>
                    </a:lnTo>
                    <a:lnTo>
                      <a:pt x="14925" y="1484"/>
                    </a:lnTo>
                    <a:lnTo>
                      <a:pt x="14939" y="1527"/>
                    </a:lnTo>
                    <a:lnTo>
                      <a:pt x="14954" y="1573"/>
                    </a:lnTo>
                    <a:lnTo>
                      <a:pt x="14968" y="1620"/>
                    </a:lnTo>
                    <a:lnTo>
                      <a:pt x="14983" y="1668"/>
                    </a:lnTo>
                    <a:lnTo>
                      <a:pt x="14997" y="1718"/>
                    </a:lnTo>
                    <a:lnTo>
                      <a:pt x="15011" y="1770"/>
                    </a:lnTo>
                    <a:lnTo>
                      <a:pt x="15024" y="1823"/>
                    </a:lnTo>
                    <a:lnTo>
                      <a:pt x="15037" y="1878"/>
                    </a:lnTo>
                    <a:lnTo>
                      <a:pt x="15051" y="1935"/>
                    </a:lnTo>
                    <a:lnTo>
                      <a:pt x="15063" y="1994"/>
                    </a:lnTo>
                    <a:lnTo>
                      <a:pt x="15076" y="2054"/>
                    </a:lnTo>
                    <a:lnTo>
                      <a:pt x="15088" y="2115"/>
                    </a:lnTo>
                    <a:lnTo>
                      <a:pt x="15099" y="2179"/>
                    </a:lnTo>
                    <a:lnTo>
                      <a:pt x="15111" y="2245"/>
                    </a:lnTo>
                    <a:lnTo>
                      <a:pt x="15121" y="2312"/>
                    </a:lnTo>
                    <a:lnTo>
                      <a:pt x="15132" y="2381"/>
                    </a:lnTo>
                    <a:lnTo>
                      <a:pt x="15142" y="2452"/>
                    </a:lnTo>
                    <a:lnTo>
                      <a:pt x="15152" y="2525"/>
                    </a:lnTo>
                    <a:lnTo>
                      <a:pt x="15161" y="2600"/>
                    </a:lnTo>
                    <a:lnTo>
                      <a:pt x="15170" y="2678"/>
                    </a:lnTo>
                    <a:lnTo>
                      <a:pt x="15178" y="2756"/>
                    </a:lnTo>
                    <a:lnTo>
                      <a:pt x="15185" y="2837"/>
                    </a:lnTo>
                    <a:lnTo>
                      <a:pt x="15192" y="2920"/>
                    </a:lnTo>
                    <a:lnTo>
                      <a:pt x="15199" y="3004"/>
                    </a:lnTo>
                    <a:lnTo>
                      <a:pt x="15205" y="3092"/>
                    </a:lnTo>
                    <a:lnTo>
                      <a:pt x="15210" y="3180"/>
                    </a:lnTo>
                    <a:lnTo>
                      <a:pt x="15215" y="3271"/>
                    </a:lnTo>
                    <a:lnTo>
                      <a:pt x="15218" y="3383"/>
                    </a:lnTo>
                    <a:lnTo>
                      <a:pt x="15219" y="3494"/>
                    </a:lnTo>
                    <a:lnTo>
                      <a:pt x="15219" y="3602"/>
                    </a:lnTo>
                    <a:lnTo>
                      <a:pt x="15217" y="3709"/>
                    </a:lnTo>
                    <a:lnTo>
                      <a:pt x="15212" y="3814"/>
                    </a:lnTo>
                    <a:lnTo>
                      <a:pt x="15206" y="3917"/>
                    </a:lnTo>
                    <a:lnTo>
                      <a:pt x="15199" y="4019"/>
                    </a:lnTo>
                    <a:lnTo>
                      <a:pt x="15188" y="4120"/>
                    </a:lnTo>
                    <a:lnTo>
                      <a:pt x="15177" y="4219"/>
                    </a:lnTo>
                    <a:lnTo>
                      <a:pt x="15164" y="4316"/>
                    </a:lnTo>
                    <a:lnTo>
                      <a:pt x="15149" y="4411"/>
                    </a:lnTo>
                    <a:lnTo>
                      <a:pt x="15133" y="4505"/>
                    </a:lnTo>
                    <a:lnTo>
                      <a:pt x="15115" y="4597"/>
                    </a:lnTo>
                    <a:lnTo>
                      <a:pt x="15095" y="4687"/>
                    </a:lnTo>
                    <a:lnTo>
                      <a:pt x="15075" y="4776"/>
                    </a:lnTo>
                    <a:lnTo>
                      <a:pt x="15052" y="4864"/>
                    </a:lnTo>
                    <a:lnTo>
                      <a:pt x="15028" y="4949"/>
                    </a:lnTo>
                    <a:lnTo>
                      <a:pt x="15003" y="5033"/>
                    </a:lnTo>
                    <a:lnTo>
                      <a:pt x="14977" y="5115"/>
                    </a:lnTo>
                    <a:lnTo>
                      <a:pt x="14949" y="5196"/>
                    </a:lnTo>
                    <a:lnTo>
                      <a:pt x="14919" y="5274"/>
                    </a:lnTo>
                    <a:lnTo>
                      <a:pt x="14889" y="5352"/>
                    </a:lnTo>
                    <a:lnTo>
                      <a:pt x="14857" y="5427"/>
                    </a:lnTo>
                    <a:lnTo>
                      <a:pt x="14824" y="5501"/>
                    </a:lnTo>
                    <a:lnTo>
                      <a:pt x="14790" y="5573"/>
                    </a:lnTo>
                    <a:lnTo>
                      <a:pt x="14755" y="5643"/>
                    </a:lnTo>
                    <a:lnTo>
                      <a:pt x="14718" y="5712"/>
                    </a:lnTo>
                    <a:lnTo>
                      <a:pt x="14680" y="5779"/>
                    </a:lnTo>
                    <a:lnTo>
                      <a:pt x="14642" y="5844"/>
                    </a:lnTo>
                    <a:lnTo>
                      <a:pt x="14603" y="5908"/>
                    </a:lnTo>
                    <a:lnTo>
                      <a:pt x="14563" y="5970"/>
                    </a:lnTo>
                    <a:lnTo>
                      <a:pt x="14521" y="6030"/>
                    </a:lnTo>
                    <a:lnTo>
                      <a:pt x="14479" y="6087"/>
                    </a:lnTo>
                    <a:lnTo>
                      <a:pt x="14437" y="6144"/>
                    </a:lnTo>
                    <a:lnTo>
                      <a:pt x="14393" y="6199"/>
                    </a:lnTo>
                    <a:lnTo>
                      <a:pt x="14349" y="6252"/>
                    </a:lnTo>
                    <a:lnTo>
                      <a:pt x="14304" y="6304"/>
                    </a:lnTo>
                    <a:lnTo>
                      <a:pt x="14257" y="6353"/>
                    </a:lnTo>
                    <a:lnTo>
                      <a:pt x="14211" y="6400"/>
                    </a:lnTo>
                    <a:lnTo>
                      <a:pt x="14164" y="6447"/>
                    </a:lnTo>
                    <a:lnTo>
                      <a:pt x="14116" y="6491"/>
                    </a:lnTo>
                    <a:lnTo>
                      <a:pt x="14068" y="6533"/>
                    </a:lnTo>
                    <a:lnTo>
                      <a:pt x="14019" y="6574"/>
                    </a:lnTo>
                    <a:lnTo>
                      <a:pt x="13970" y="6614"/>
                    </a:lnTo>
                    <a:lnTo>
                      <a:pt x="13921" y="6651"/>
                    </a:lnTo>
                    <a:lnTo>
                      <a:pt x="13870" y="6686"/>
                    </a:lnTo>
                    <a:lnTo>
                      <a:pt x="13819" y="6720"/>
                    </a:lnTo>
                    <a:lnTo>
                      <a:pt x="13769" y="6751"/>
                    </a:lnTo>
                    <a:lnTo>
                      <a:pt x="13718" y="6781"/>
                    </a:lnTo>
                    <a:lnTo>
                      <a:pt x="13667" y="6809"/>
                    </a:lnTo>
                    <a:lnTo>
                      <a:pt x="13615" y="6835"/>
                    </a:lnTo>
                    <a:lnTo>
                      <a:pt x="13563" y="6860"/>
                    </a:lnTo>
                    <a:lnTo>
                      <a:pt x="13511" y="6882"/>
                    </a:lnTo>
                    <a:lnTo>
                      <a:pt x="13459" y="6904"/>
                    </a:lnTo>
                    <a:lnTo>
                      <a:pt x="13407" y="6923"/>
                    </a:lnTo>
                    <a:lnTo>
                      <a:pt x="13355" y="6940"/>
                    </a:lnTo>
                    <a:lnTo>
                      <a:pt x="13302" y="6956"/>
                    </a:lnTo>
                    <a:lnTo>
                      <a:pt x="13251" y="6969"/>
                    </a:lnTo>
                    <a:lnTo>
                      <a:pt x="13198" y="6980"/>
                    </a:lnTo>
                    <a:lnTo>
                      <a:pt x="13146" y="6991"/>
                    </a:lnTo>
                    <a:lnTo>
                      <a:pt x="13095" y="6998"/>
                    </a:lnTo>
                    <a:lnTo>
                      <a:pt x="13043" y="7004"/>
                    </a:lnTo>
                    <a:lnTo>
                      <a:pt x="12991" y="7008"/>
                    </a:lnTo>
                    <a:lnTo>
                      <a:pt x="12940" y="7011"/>
                    </a:lnTo>
                    <a:lnTo>
                      <a:pt x="12846" y="7011"/>
                    </a:lnTo>
                    <a:lnTo>
                      <a:pt x="12763" y="7010"/>
                    </a:lnTo>
                    <a:lnTo>
                      <a:pt x="12683" y="7007"/>
                    </a:lnTo>
                    <a:lnTo>
                      <a:pt x="12602" y="7003"/>
                    </a:lnTo>
                    <a:lnTo>
                      <a:pt x="12524" y="6997"/>
                    </a:lnTo>
                    <a:lnTo>
                      <a:pt x="12446" y="6990"/>
                    </a:lnTo>
                    <a:lnTo>
                      <a:pt x="12370" y="6980"/>
                    </a:lnTo>
                    <a:lnTo>
                      <a:pt x="12296" y="6970"/>
                    </a:lnTo>
                    <a:lnTo>
                      <a:pt x="12222" y="6958"/>
                    </a:lnTo>
                    <a:lnTo>
                      <a:pt x="12150" y="6944"/>
                    </a:lnTo>
                    <a:lnTo>
                      <a:pt x="12080" y="6929"/>
                    </a:lnTo>
                    <a:lnTo>
                      <a:pt x="12011" y="6913"/>
                    </a:lnTo>
                    <a:lnTo>
                      <a:pt x="11943" y="6896"/>
                    </a:lnTo>
                    <a:lnTo>
                      <a:pt x="11875" y="6877"/>
                    </a:lnTo>
                    <a:lnTo>
                      <a:pt x="11810" y="6858"/>
                    </a:lnTo>
                    <a:lnTo>
                      <a:pt x="11745" y="6838"/>
                    </a:lnTo>
                    <a:lnTo>
                      <a:pt x="11683" y="6816"/>
                    </a:lnTo>
                    <a:lnTo>
                      <a:pt x="11622" y="6794"/>
                    </a:lnTo>
                    <a:lnTo>
                      <a:pt x="11562" y="6770"/>
                    </a:lnTo>
                    <a:lnTo>
                      <a:pt x="11503" y="6746"/>
                    </a:lnTo>
                    <a:lnTo>
                      <a:pt x="11445" y="6722"/>
                    </a:lnTo>
                    <a:lnTo>
                      <a:pt x="11388" y="6696"/>
                    </a:lnTo>
                    <a:lnTo>
                      <a:pt x="11334" y="6670"/>
                    </a:lnTo>
                    <a:lnTo>
                      <a:pt x="11280" y="6643"/>
                    </a:lnTo>
                    <a:lnTo>
                      <a:pt x="11227" y="6617"/>
                    </a:lnTo>
                    <a:lnTo>
                      <a:pt x="11177" y="6589"/>
                    </a:lnTo>
                    <a:lnTo>
                      <a:pt x="11127" y="6561"/>
                    </a:lnTo>
                    <a:lnTo>
                      <a:pt x="11079" y="6532"/>
                    </a:lnTo>
                    <a:lnTo>
                      <a:pt x="11031" y="6504"/>
                    </a:lnTo>
                    <a:lnTo>
                      <a:pt x="10986" y="6476"/>
                    </a:lnTo>
                    <a:lnTo>
                      <a:pt x="10941" y="6446"/>
                    </a:lnTo>
                    <a:lnTo>
                      <a:pt x="10898" y="6417"/>
                    </a:lnTo>
                    <a:lnTo>
                      <a:pt x="10856" y="6388"/>
                    </a:lnTo>
                    <a:lnTo>
                      <a:pt x="10815" y="6358"/>
                    </a:lnTo>
                    <a:lnTo>
                      <a:pt x="10776" y="6329"/>
                    </a:lnTo>
                    <a:lnTo>
                      <a:pt x="10738" y="6300"/>
                    </a:lnTo>
                    <a:lnTo>
                      <a:pt x="10701" y="6272"/>
                    </a:lnTo>
                    <a:lnTo>
                      <a:pt x="10666" y="6243"/>
                    </a:lnTo>
                    <a:lnTo>
                      <a:pt x="10632" y="6215"/>
                    </a:lnTo>
                    <a:lnTo>
                      <a:pt x="10599" y="6186"/>
                    </a:lnTo>
                    <a:lnTo>
                      <a:pt x="10568" y="6159"/>
                    </a:lnTo>
                    <a:lnTo>
                      <a:pt x="10537" y="6131"/>
                    </a:lnTo>
                    <a:lnTo>
                      <a:pt x="10508" y="6105"/>
                    </a:lnTo>
                    <a:lnTo>
                      <a:pt x="10480" y="6079"/>
                    </a:lnTo>
                    <a:lnTo>
                      <a:pt x="10454" y="6053"/>
                    </a:lnTo>
                    <a:lnTo>
                      <a:pt x="10429" y="6028"/>
                    </a:lnTo>
                    <a:lnTo>
                      <a:pt x="10405" y="6005"/>
                    </a:lnTo>
                    <a:lnTo>
                      <a:pt x="10383" y="5982"/>
                    </a:lnTo>
                    <a:lnTo>
                      <a:pt x="10361" y="5959"/>
                    </a:lnTo>
                    <a:lnTo>
                      <a:pt x="10341" y="5938"/>
                    </a:lnTo>
                    <a:lnTo>
                      <a:pt x="10323" y="5917"/>
                    </a:lnTo>
                    <a:lnTo>
                      <a:pt x="10305" y="5898"/>
                    </a:lnTo>
                    <a:lnTo>
                      <a:pt x="10290" y="5879"/>
                    </a:lnTo>
                    <a:lnTo>
                      <a:pt x="10274" y="5863"/>
                    </a:lnTo>
                    <a:lnTo>
                      <a:pt x="10261" y="5846"/>
                    </a:lnTo>
                    <a:lnTo>
                      <a:pt x="10250" y="5832"/>
                    </a:lnTo>
                    <a:lnTo>
                      <a:pt x="10238" y="5818"/>
                    </a:lnTo>
                    <a:lnTo>
                      <a:pt x="10229" y="5806"/>
                    </a:lnTo>
                    <a:lnTo>
                      <a:pt x="10221" y="5796"/>
                    </a:lnTo>
                    <a:lnTo>
                      <a:pt x="10213" y="5786"/>
                    </a:lnTo>
                    <a:lnTo>
                      <a:pt x="10207" y="5778"/>
                    </a:lnTo>
                    <a:lnTo>
                      <a:pt x="10203" y="5773"/>
                    </a:lnTo>
                    <a:lnTo>
                      <a:pt x="10200" y="5768"/>
                    </a:lnTo>
                    <a:lnTo>
                      <a:pt x="10198" y="5766"/>
                    </a:lnTo>
                    <a:lnTo>
                      <a:pt x="10197" y="5765"/>
                    </a:lnTo>
                    <a:lnTo>
                      <a:pt x="10197" y="5766"/>
                    </a:lnTo>
                    <a:lnTo>
                      <a:pt x="10197" y="5770"/>
                    </a:lnTo>
                    <a:lnTo>
                      <a:pt x="10196" y="5776"/>
                    </a:lnTo>
                    <a:lnTo>
                      <a:pt x="10194" y="5785"/>
                    </a:lnTo>
                    <a:lnTo>
                      <a:pt x="10193" y="5797"/>
                    </a:lnTo>
                    <a:lnTo>
                      <a:pt x="10191" y="5810"/>
                    </a:lnTo>
                    <a:lnTo>
                      <a:pt x="10189" y="5826"/>
                    </a:lnTo>
                    <a:lnTo>
                      <a:pt x="10187" y="5844"/>
                    </a:lnTo>
                    <a:lnTo>
                      <a:pt x="10185" y="5864"/>
                    </a:lnTo>
                    <a:lnTo>
                      <a:pt x="10182" y="5885"/>
                    </a:lnTo>
                    <a:lnTo>
                      <a:pt x="10179" y="5909"/>
                    </a:lnTo>
                    <a:lnTo>
                      <a:pt x="10177" y="5935"/>
                    </a:lnTo>
                    <a:lnTo>
                      <a:pt x="10175" y="5963"/>
                    </a:lnTo>
                    <a:lnTo>
                      <a:pt x="10172" y="5991"/>
                    </a:lnTo>
                    <a:lnTo>
                      <a:pt x="10170" y="6021"/>
                    </a:lnTo>
                    <a:lnTo>
                      <a:pt x="10168" y="6053"/>
                    </a:lnTo>
                    <a:lnTo>
                      <a:pt x="10165" y="6086"/>
                    </a:lnTo>
                    <a:lnTo>
                      <a:pt x="10163" y="6121"/>
                    </a:lnTo>
                    <a:lnTo>
                      <a:pt x="10162" y="6157"/>
                    </a:lnTo>
                    <a:lnTo>
                      <a:pt x="10160" y="6194"/>
                    </a:lnTo>
                    <a:lnTo>
                      <a:pt x="10159" y="6231"/>
                    </a:lnTo>
                    <a:lnTo>
                      <a:pt x="10158" y="6271"/>
                    </a:lnTo>
                    <a:lnTo>
                      <a:pt x="10157" y="6351"/>
                    </a:lnTo>
                    <a:lnTo>
                      <a:pt x="10157" y="6434"/>
                    </a:lnTo>
                    <a:lnTo>
                      <a:pt x="10159" y="6520"/>
                    </a:lnTo>
                    <a:lnTo>
                      <a:pt x="10163" y="6607"/>
                    </a:lnTo>
                    <a:lnTo>
                      <a:pt x="10170" y="6696"/>
                    </a:lnTo>
                    <a:lnTo>
                      <a:pt x="10179" y="6784"/>
                    </a:lnTo>
                    <a:lnTo>
                      <a:pt x="10192" y="6872"/>
                    </a:lnTo>
                    <a:lnTo>
                      <a:pt x="10207" y="6959"/>
                    </a:lnTo>
                    <a:lnTo>
                      <a:pt x="10226" y="7044"/>
                    </a:lnTo>
                    <a:lnTo>
                      <a:pt x="10249" y="7128"/>
                    </a:lnTo>
                    <a:lnTo>
                      <a:pt x="10262" y="7168"/>
                    </a:lnTo>
                    <a:lnTo>
                      <a:pt x="10275" y="7207"/>
                    </a:lnTo>
                    <a:lnTo>
                      <a:pt x="10291" y="7246"/>
                    </a:lnTo>
                    <a:lnTo>
                      <a:pt x="10306" y="7283"/>
                    </a:lnTo>
                    <a:lnTo>
                      <a:pt x="10324" y="7320"/>
                    </a:lnTo>
                    <a:lnTo>
                      <a:pt x="10342" y="7355"/>
                    </a:lnTo>
                    <a:lnTo>
                      <a:pt x="10361" y="7389"/>
                    </a:lnTo>
                    <a:lnTo>
                      <a:pt x="10383" y="7422"/>
                    </a:lnTo>
                    <a:lnTo>
                      <a:pt x="10404" y="7454"/>
                    </a:lnTo>
                    <a:lnTo>
                      <a:pt x="10427" y="7484"/>
                    </a:lnTo>
                    <a:lnTo>
                      <a:pt x="10452" y="7512"/>
                    </a:lnTo>
                    <a:lnTo>
                      <a:pt x="10478" y="7539"/>
                    </a:lnTo>
                    <a:lnTo>
                      <a:pt x="10506" y="7564"/>
                    </a:lnTo>
                    <a:lnTo>
                      <a:pt x="10535" y="7587"/>
                    </a:lnTo>
                    <a:lnTo>
                      <a:pt x="10564" y="7609"/>
                    </a:lnTo>
                    <a:lnTo>
                      <a:pt x="10596" y="7627"/>
                    </a:lnTo>
                    <a:lnTo>
                      <a:pt x="10629" y="7645"/>
                    </a:lnTo>
                    <a:lnTo>
                      <a:pt x="10665" y="7660"/>
                    </a:lnTo>
                    <a:lnTo>
                      <a:pt x="10702" y="7672"/>
                    </a:lnTo>
                    <a:lnTo>
                      <a:pt x="10740" y="7683"/>
                    </a:lnTo>
                    <a:lnTo>
                      <a:pt x="10779" y="7691"/>
                    </a:lnTo>
                    <a:lnTo>
                      <a:pt x="10820" y="7697"/>
                    </a:lnTo>
                    <a:lnTo>
                      <a:pt x="10882" y="7697"/>
                    </a:lnTo>
                    <a:lnTo>
                      <a:pt x="10923" y="7695"/>
                    </a:lnTo>
                    <a:lnTo>
                      <a:pt x="10962" y="7690"/>
                    </a:lnTo>
                    <a:lnTo>
                      <a:pt x="11000" y="7683"/>
                    </a:lnTo>
                    <a:lnTo>
                      <a:pt x="11037" y="7671"/>
                    </a:lnTo>
                    <a:lnTo>
                      <a:pt x="11073" y="7658"/>
                    </a:lnTo>
                    <a:lnTo>
                      <a:pt x="11108" y="7643"/>
                    </a:lnTo>
                    <a:lnTo>
                      <a:pt x="11142" y="7624"/>
                    </a:lnTo>
                    <a:lnTo>
                      <a:pt x="11175" y="7604"/>
                    </a:lnTo>
                    <a:lnTo>
                      <a:pt x="11206" y="7583"/>
                    </a:lnTo>
                    <a:lnTo>
                      <a:pt x="11235" y="7559"/>
                    </a:lnTo>
                    <a:lnTo>
                      <a:pt x="11264" y="7535"/>
                    </a:lnTo>
                    <a:lnTo>
                      <a:pt x="11291" y="7510"/>
                    </a:lnTo>
                    <a:lnTo>
                      <a:pt x="11318" y="7483"/>
                    </a:lnTo>
                    <a:lnTo>
                      <a:pt x="11343" y="7456"/>
                    </a:lnTo>
                    <a:lnTo>
                      <a:pt x="11367" y="7428"/>
                    </a:lnTo>
                    <a:lnTo>
                      <a:pt x="11389" y="7401"/>
                    </a:lnTo>
                    <a:lnTo>
                      <a:pt x="11411" y="7373"/>
                    </a:lnTo>
                    <a:lnTo>
                      <a:pt x="11431" y="7346"/>
                    </a:lnTo>
                    <a:lnTo>
                      <a:pt x="11449" y="7318"/>
                    </a:lnTo>
                    <a:lnTo>
                      <a:pt x="11467" y="7292"/>
                    </a:lnTo>
                    <a:lnTo>
                      <a:pt x="11483" y="7267"/>
                    </a:lnTo>
                    <a:lnTo>
                      <a:pt x="11498" y="7242"/>
                    </a:lnTo>
                    <a:lnTo>
                      <a:pt x="11511" y="7219"/>
                    </a:lnTo>
                    <a:lnTo>
                      <a:pt x="11522" y="7198"/>
                    </a:lnTo>
                    <a:lnTo>
                      <a:pt x="11534" y="7177"/>
                    </a:lnTo>
                    <a:lnTo>
                      <a:pt x="11543" y="7159"/>
                    </a:lnTo>
                    <a:lnTo>
                      <a:pt x="11550" y="7144"/>
                    </a:lnTo>
                    <a:lnTo>
                      <a:pt x="11558" y="7130"/>
                    </a:lnTo>
                    <a:lnTo>
                      <a:pt x="11562" y="7119"/>
                    </a:lnTo>
                    <a:lnTo>
                      <a:pt x="11566" y="7111"/>
                    </a:lnTo>
                    <a:lnTo>
                      <a:pt x="11568" y="7106"/>
                    </a:lnTo>
                    <a:lnTo>
                      <a:pt x="11569" y="7105"/>
                    </a:lnTo>
                    <a:lnTo>
                      <a:pt x="11724" y="7136"/>
                    </a:lnTo>
                    <a:lnTo>
                      <a:pt x="11724" y="7136"/>
                    </a:lnTo>
                    <a:lnTo>
                      <a:pt x="11724" y="7138"/>
                    </a:lnTo>
                    <a:lnTo>
                      <a:pt x="11723" y="7142"/>
                    </a:lnTo>
                    <a:lnTo>
                      <a:pt x="11721" y="7146"/>
                    </a:lnTo>
                    <a:lnTo>
                      <a:pt x="11720" y="7152"/>
                    </a:lnTo>
                    <a:lnTo>
                      <a:pt x="11718" y="7158"/>
                    </a:lnTo>
                    <a:lnTo>
                      <a:pt x="11714" y="7167"/>
                    </a:lnTo>
                    <a:lnTo>
                      <a:pt x="11712" y="7176"/>
                    </a:lnTo>
                    <a:lnTo>
                      <a:pt x="11705" y="7197"/>
                    </a:lnTo>
                    <a:lnTo>
                      <a:pt x="11696" y="7222"/>
                    </a:lnTo>
                    <a:lnTo>
                      <a:pt x="11686" y="7250"/>
                    </a:lnTo>
                    <a:lnTo>
                      <a:pt x="11674" y="7282"/>
                    </a:lnTo>
                    <a:lnTo>
                      <a:pt x="11660" y="7316"/>
                    </a:lnTo>
                    <a:lnTo>
                      <a:pt x="11644" y="7352"/>
                    </a:lnTo>
                    <a:lnTo>
                      <a:pt x="11627" y="7391"/>
                    </a:lnTo>
                    <a:lnTo>
                      <a:pt x="11607" y="7431"/>
                    </a:lnTo>
                    <a:lnTo>
                      <a:pt x="11586" y="7474"/>
                    </a:lnTo>
                    <a:lnTo>
                      <a:pt x="11563" y="7516"/>
                    </a:lnTo>
                    <a:lnTo>
                      <a:pt x="11538" y="7559"/>
                    </a:lnTo>
                    <a:lnTo>
                      <a:pt x="11510" y="7603"/>
                    </a:lnTo>
                    <a:lnTo>
                      <a:pt x="11480" y="7647"/>
                    </a:lnTo>
                    <a:lnTo>
                      <a:pt x="11449" y="7690"/>
                    </a:lnTo>
                    <a:lnTo>
                      <a:pt x="11415" y="7733"/>
                    </a:lnTo>
                    <a:lnTo>
                      <a:pt x="11379" y="7774"/>
                    </a:lnTo>
                    <a:lnTo>
                      <a:pt x="11341" y="7816"/>
                    </a:lnTo>
                    <a:lnTo>
                      <a:pt x="11299" y="7854"/>
                    </a:lnTo>
                    <a:lnTo>
                      <a:pt x="11257" y="7891"/>
                    </a:lnTo>
                    <a:lnTo>
                      <a:pt x="11212" y="7925"/>
                    </a:lnTo>
                    <a:lnTo>
                      <a:pt x="11164" y="7956"/>
                    </a:lnTo>
                    <a:lnTo>
                      <a:pt x="11114" y="7985"/>
                    </a:lnTo>
                    <a:lnTo>
                      <a:pt x="11061" y="8009"/>
                    </a:lnTo>
                    <a:lnTo>
                      <a:pt x="11005" y="8031"/>
                    </a:lnTo>
                    <a:lnTo>
                      <a:pt x="10977" y="8040"/>
                    </a:lnTo>
                    <a:lnTo>
                      <a:pt x="10947" y="8047"/>
                    </a:lnTo>
                    <a:lnTo>
                      <a:pt x="10917" y="8055"/>
                    </a:lnTo>
                    <a:lnTo>
                      <a:pt x="10888" y="8061"/>
                    </a:lnTo>
                    <a:lnTo>
                      <a:pt x="10856" y="8065"/>
                    </a:lnTo>
                    <a:lnTo>
                      <a:pt x="10824" y="8068"/>
                    </a:lnTo>
                    <a:lnTo>
                      <a:pt x="10792" y="8070"/>
                    </a:lnTo>
                    <a:lnTo>
                      <a:pt x="10759" y="8071"/>
                    </a:lnTo>
                    <a:lnTo>
                      <a:pt x="10711" y="8069"/>
                    </a:lnTo>
                    <a:lnTo>
                      <a:pt x="10665" y="8065"/>
                    </a:lnTo>
                    <a:lnTo>
                      <a:pt x="10618" y="8058"/>
                    </a:lnTo>
                    <a:lnTo>
                      <a:pt x="10572" y="8047"/>
                    </a:lnTo>
                    <a:lnTo>
                      <a:pt x="10524" y="8034"/>
                    </a:lnTo>
                    <a:lnTo>
                      <a:pt x="10478" y="8019"/>
                    </a:lnTo>
                    <a:lnTo>
                      <a:pt x="10431" y="7999"/>
                    </a:lnTo>
                    <a:lnTo>
                      <a:pt x="10384" y="7977"/>
                    </a:lnTo>
                    <a:lnTo>
                      <a:pt x="10331" y="7952"/>
                    </a:lnTo>
                    <a:lnTo>
                      <a:pt x="10276" y="7924"/>
                    </a:lnTo>
                    <a:lnTo>
                      <a:pt x="10222" y="7892"/>
                    </a:lnTo>
                    <a:lnTo>
                      <a:pt x="10166" y="7857"/>
                    </a:lnTo>
                    <a:lnTo>
                      <a:pt x="10109" y="7821"/>
                    </a:lnTo>
                    <a:lnTo>
                      <a:pt x="10053" y="7781"/>
                    </a:lnTo>
                    <a:lnTo>
                      <a:pt x="9999" y="7739"/>
                    </a:lnTo>
                    <a:lnTo>
                      <a:pt x="9944" y="7696"/>
                    </a:lnTo>
                    <a:lnTo>
                      <a:pt x="9890" y="7652"/>
                    </a:lnTo>
                    <a:lnTo>
                      <a:pt x="9839" y="7607"/>
                    </a:lnTo>
                    <a:lnTo>
                      <a:pt x="9788" y="7560"/>
                    </a:lnTo>
                    <a:lnTo>
                      <a:pt x="9740" y="7513"/>
                    </a:lnTo>
                    <a:lnTo>
                      <a:pt x="9694" y="7465"/>
                    </a:lnTo>
                    <a:lnTo>
                      <a:pt x="9651" y="7417"/>
                    </a:lnTo>
                    <a:lnTo>
                      <a:pt x="9611" y="7370"/>
                    </a:lnTo>
                    <a:lnTo>
                      <a:pt x="9573" y="7323"/>
                    </a:lnTo>
                    <a:lnTo>
                      <a:pt x="9524" y="7310"/>
                    </a:lnTo>
                    <a:lnTo>
                      <a:pt x="9475" y="7295"/>
                    </a:lnTo>
                    <a:lnTo>
                      <a:pt x="9426" y="7279"/>
                    </a:lnTo>
                    <a:lnTo>
                      <a:pt x="9377" y="7260"/>
                    </a:lnTo>
                    <a:lnTo>
                      <a:pt x="9330" y="7241"/>
                    </a:lnTo>
                    <a:lnTo>
                      <a:pt x="9282" y="7219"/>
                    </a:lnTo>
                    <a:lnTo>
                      <a:pt x="9236" y="7197"/>
                    </a:lnTo>
                    <a:lnTo>
                      <a:pt x="9189" y="7173"/>
                    </a:lnTo>
                    <a:lnTo>
                      <a:pt x="9145" y="7148"/>
                    </a:lnTo>
                    <a:lnTo>
                      <a:pt x="9101" y="7123"/>
                    </a:lnTo>
                    <a:lnTo>
                      <a:pt x="9057" y="7098"/>
                    </a:lnTo>
                    <a:lnTo>
                      <a:pt x="9016" y="7071"/>
                    </a:lnTo>
                    <a:lnTo>
                      <a:pt x="8975" y="7044"/>
                    </a:lnTo>
                    <a:lnTo>
                      <a:pt x="8935" y="7017"/>
                    </a:lnTo>
                    <a:lnTo>
                      <a:pt x="8897" y="6991"/>
                    </a:lnTo>
                    <a:lnTo>
                      <a:pt x="8861" y="6965"/>
                    </a:lnTo>
                    <a:lnTo>
                      <a:pt x="8826" y="6938"/>
                    </a:lnTo>
                    <a:lnTo>
                      <a:pt x="8793" y="6912"/>
                    </a:lnTo>
                    <a:lnTo>
                      <a:pt x="8761" y="6888"/>
                    </a:lnTo>
                    <a:lnTo>
                      <a:pt x="8731" y="6864"/>
                    </a:lnTo>
                    <a:lnTo>
                      <a:pt x="8703" y="6841"/>
                    </a:lnTo>
                    <a:lnTo>
                      <a:pt x="8677" y="6819"/>
                    </a:lnTo>
                    <a:lnTo>
                      <a:pt x="8654" y="6798"/>
                    </a:lnTo>
                    <a:lnTo>
                      <a:pt x="8632" y="6779"/>
                    </a:lnTo>
                    <a:lnTo>
                      <a:pt x="8612" y="6762"/>
                    </a:lnTo>
                    <a:lnTo>
                      <a:pt x="8595" y="6746"/>
                    </a:lnTo>
                    <a:lnTo>
                      <a:pt x="8580" y="6733"/>
                    </a:lnTo>
                    <a:lnTo>
                      <a:pt x="8568" y="6721"/>
                    </a:lnTo>
                    <a:lnTo>
                      <a:pt x="8559" y="6711"/>
                    </a:lnTo>
                    <a:lnTo>
                      <a:pt x="8551" y="6705"/>
                    </a:lnTo>
                    <a:lnTo>
                      <a:pt x="8547" y="6701"/>
                    </a:lnTo>
                    <a:lnTo>
                      <a:pt x="8545" y="6699"/>
                    </a:lnTo>
                    <a:lnTo>
                      <a:pt x="8546" y="6701"/>
                    </a:lnTo>
                    <a:lnTo>
                      <a:pt x="8547" y="6706"/>
                    </a:lnTo>
                    <a:lnTo>
                      <a:pt x="8549" y="6716"/>
                    </a:lnTo>
                    <a:lnTo>
                      <a:pt x="8553" y="6728"/>
                    </a:lnTo>
                    <a:lnTo>
                      <a:pt x="8559" y="6743"/>
                    </a:lnTo>
                    <a:lnTo>
                      <a:pt x="8565" y="6762"/>
                    </a:lnTo>
                    <a:lnTo>
                      <a:pt x="8574" y="6784"/>
                    </a:lnTo>
                    <a:lnTo>
                      <a:pt x="8584" y="6808"/>
                    </a:lnTo>
                    <a:lnTo>
                      <a:pt x="8597" y="6836"/>
                    </a:lnTo>
                    <a:lnTo>
                      <a:pt x="8612" y="6867"/>
                    </a:lnTo>
                    <a:lnTo>
                      <a:pt x="8630" y="6900"/>
                    </a:lnTo>
                    <a:lnTo>
                      <a:pt x="8651" y="6936"/>
                    </a:lnTo>
                    <a:lnTo>
                      <a:pt x="8674" y="6975"/>
                    </a:lnTo>
                    <a:lnTo>
                      <a:pt x="8701" y="7015"/>
                    </a:lnTo>
                    <a:lnTo>
                      <a:pt x="8730" y="7059"/>
                    </a:lnTo>
                    <a:lnTo>
                      <a:pt x="8764" y="7105"/>
                    </a:lnTo>
                    <a:lnTo>
                      <a:pt x="8812" y="7163"/>
                    </a:lnTo>
                    <a:lnTo>
                      <a:pt x="8862" y="7218"/>
                    </a:lnTo>
                    <a:lnTo>
                      <a:pt x="8914" y="7272"/>
                    </a:lnTo>
                    <a:lnTo>
                      <a:pt x="8966" y="7323"/>
                    </a:lnTo>
                    <a:lnTo>
                      <a:pt x="9019" y="7373"/>
                    </a:lnTo>
                    <a:lnTo>
                      <a:pt x="9071" y="7419"/>
                    </a:lnTo>
                    <a:lnTo>
                      <a:pt x="9121" y="7462"/>
                    </a:lnTo>
                    <a:lnTo>
                      <a:pt x="9169" y="7501"/>
                    </a:lnTo>
                    <a:lnTo>
                      <a:pt x="9214" y="7539"/>
                    </a:lnTo>
                    <a:lnTo>
                      <a:pt x="9235" y="7555"/>
                    </a:lnTo>
                    <a:lnTo>
                      <a:pt x="9255" y="7570"/>
                    </a:lnTo>
                    <a:lnTo>
                      <a:pt x="9275" y="7585"/>
                    </a:lnTo>
                    <a:lnTo>
                      <a:pt x="9293" y="7598"/>
                    </a:lnTo>
                    <a:lnTo>
                      <a:pt x="9309" y="7611"/>
                    </a:lnTo>
                    <a:lnTo>
                      <a:pt x="9325" y="7622"/>
                    </a:lnTo>
                    <a:lnTo>
                      <a:pt x="9338" y="7631"/>
                    </a:lnTo>
                    <a:lnTo>
                      <a:pt x="9350" y="7641"/>
                    </a:lnTo>
                    <a:lnTo>
                      <a:pt x="9362" y="7648"/>
                    </a:lnTo>
                    <a:lnTo>
                      <a:pt x="9370" y="7654"/>
                    </a:lnTo>
                    <a:lnTo>
                      <a:pt x="9377" y="7659"/>
                    </a:lnTo>
                    <a:lnTo>
                      <a:pt x="9382" y="7662"/>
                    </a:lnTo>
                    <a:lnTo>
                      <a:pt x="9386" y="7665"/>
                    </a:lnTo>
                    <a:lnTo>
                      <a:pt x="9387" y="7665"/>
                    </a:lnTo>
                    <a:lnTo>
                      <a:pt x="9387" y="7666"/>
                    </a:lnTo>
                    <a:lnTo>
                      <a:pt x="9386" y="7670"/>
                    </a:lnTo>
                    <a:lnTo>
                      <a:pt x="9382" y="7677"/>
                    </a:lnTo>
                    <a:lnTo>
                      <a:pt x="9379" y="7684"/>
                    </a:lnTo>
                    <a:lnTo>
                      <a:pt x="9376" y="7694"/>
                    </a:lnTo>
                    <a:lnTo>
                      <a:pt x="9371" y="7706"/>
                    </a:lnTo>
                    <a:lnTo>
                      <a:pt x="9366" y="7721"/>
                    </a:lnTo>
                    <a:lnTo>
                      <a:pt x="9360" y="7737"/>
                    </a:lnTo>
                    <a:lnTo>
                      <a:pt x="9352" y="7756"/>
                    </a:lnTo>
                    <a:lnTo>
                      <a:pt x="9344" y="7775"/>
                    </a:lnTo>
                    <a:lnTo>
                      <a:pt x="9336" y="7797"/>
                    </a:lnTo>
                    <a:lnTo>
                      <a:pt x="9327" y="7821"/>
                    </a:lnTo>
                    <a:lnTo>
                      <a:pt x="9317" y="7845"/>
                    </a:lnTo>
                    <a:lnTo>
                      <a:pt x="9307" y="7872"/>
                    </a:lnTo>
                    <a:lnTo>
                      <a:pt x="9296" y="7901"/>
                    </a:lnTo>
                    <a:lnTo>
                      <a:pt x="9284" y="7930"/>
                    </a:lnTo>
                    <a:lnTo>
                      <a:pt x="9272" y="7962"/>
                    </a:lnTo>
                    <a:lnTo>
                      <a:pt x="9260" y="7994"/>
                    </a:lnTo>
                    <a:lnTo>
                      <a:pt x="9246" y="8027"/>
                    </a:lnTo>
                    <a:lnTo>
                      <a:pt x="9232" y="8062"/>
                    </a:lnTo>
                    <a:lnTo>
                      <a:pt x="9217" y="8098"/>
                    </a:lnTo>
                    <a:lnTo>
                      <a:pt x="9203" y="8135"/>
                    </a:lnTo>
                    <a:lnTo>
                      <a:pt x="9172" y="8211"/>
                    </a:lnTo>
                    <a:lnTo>
                      <a:pt x="9139" y="8291"/>
                    </a:lnTo>
                    <a:lnTo>
                      <a:pt x="9105" y="8374"/>
                    </a:lnTo>
                    <a:lnTo>
                      <a:pt x="9070" y="8459"/>
                    </a:lnTo>
                    <a:lnTo>
                      <a:pt x="9032" y="8546"/>
                    </a:lnTo>
                    <a:lnTo>
                      <a:pt x="8994" y="8635"/>
                    </a:lnTo>
                    <a:lnTo>
                      <a:pt x="8956" y="8723"/>
                    </a:lnTo>
                    <a:lnTo>
                      <a:pt x="8878" y="8901"/>
                    </a:lnTo>
                    <a:lnTo>
                      <a:pt x="8837" y="8989"/>
                    </a:lnTo>
                    <a:lnTo>
                      <a:pt x="8797" y="9075"/>
                    </a:lnTo>
                    <a:lnTo>
                      <a:pt x="8757" y="9161"/>
                    </a:lnTo>
                    <a:lnTo>
                      <a:pt x="8717" y="9243"/>
                    </a:lnTo>
                    <a:lnTo>
                      <a:pt x="8676" y="9323"/>
                    </a:lnTo>
                    <a:lnTo>
                      <a:pt x="8637" y="9399"/>
                    </a:lnTo>
                    <a:lnTo>
                      <a:pt x="8617" y="9435"/>
                    </a:lnTo>
                    <a:lnTo>
                      <a:pt x="8599" y="9471"/>
                    </a:lnTo>
                    <a:lnTo>
                      <a:pt x="8579" y="9505"/>
                    </a:lnTo>
                    <a:lnTo>
                      <a:pt x="8561" y="9539"/>
                    </a:lnTo>
                    <a:lnTo>
                      <a:pt x="8542" y="9571"/>
                    </a:lnTo>
                    <a:lnTo>
                      <a:pt x="8524" y="9601"/>
                    </a:lnTo>
                    <a:lnTo>
                      <a:pt x="8506" y="9631"/>
                    </a:lnTo>
                    <a:lnTo>
                      <a:pt x="8488" y="9658"/>
                    </a:lnTo>
                    <a:lnTo>
                      <a:pt x="8471" y="9684"/>
                    </a:lnTo>
                    <a:lnTo>
                      <a:pt x="8453" y="9709"/>
                    </a:lnTo>
                    <a:lnTo>
                      <a:pt x="8437" y="9733"/>
                    </a:lnTo>
                    <a:lnTo>
                      <a:pt x="8420" y="9753"/>
                    </a:lnTo>
                    <a:lnTo>
                      <a:pt x="8388" y="9794"/>
                    </a:lnTo>
                    <a:lnTo>
                      <a:pt x="8354" y="9835"/>
                    </a:lnTo>
                    <a:lnTo>
                      <a:pt x="8284" y="9913"/>
                    </a:lnTo>
                    <a:lnTo>
                      <a:pt x="8210" y="9990"/>
                    </a:lnTo>
                    <a:lnTo>
                      <a:pt x="8132" y="10065"/>
                    </a:lnTo>
                    <a:lnTo>
                      <a:pt x="8052" y="10138"/>
                    </a:lnTo>
                    <a:lnTo>
                      <a:pt x="7969" y="10212"/>
                    </a:lnTo>
                    <a:lnTo>
                      <a:pt x="7885" y="10283"/>
                    </a:lnTo>
                    <a:lnTo>
                      <a:pt x="7798" y="10354"/>
                    </a:lnTo>
                    <a:lnTo>
                      <a:pt x="7709" y="10423"/>
                    </a:lnTo>
                    <a:lnTo>
                      <a:pt x="7620" y="10493"/>
                    </a:lnTo>
                    <a:lnTo>
                      <a:pt x="7440" y="10630"/>
                    </a:lnTo>
                    <a:lnTo>
                      <a:pt x="7258" y="10768"/>
                    </a:lnTo>
                    <a:lnTo>
                      <a:pt x="7169" y="10837"/>
                    </a:lnTo>
                    <a:lnTo>
                      <a:pt x="7080" y="10907"/>
                    </a:lnTo>
                    <a:lnTo>
                      <a:pt x="7046" y="10935"/>
                    </a:lnTo>
                    <a:lnTo>
                      <a:pt x="7013" y="10960"/>
                    </a:lnTo>
                    <a:lnTo>
                      <a:pt x="6981" y="10984"/>
                    </a:lnTo>
                    <a:lnTo>
                      <a:pt x="6951" y="11007"/>
                    </a:lnTo>
                    <a:lnTo>
                      <a:pt x="6921" y="11026"/>
                    </a:lnTo>
                    <a:lnTo>
                      <a:pt x="6894" y="11044"/>
                    </a:lnTo>
                    <a:lnTo>
                      <a:pt x="6866" y="11060"/>
                    </a:lnTo>
                    <a:lnTo>
                      <a:pt x="6839" y="11074"/>
                    </a:lnTo>
                    <a:lnTo>
                      <a:pt x="6813" y="11086"/>
                    </a:lnTo>
                    <a:lnTo>
                      <a:pt x="6788" y="11097"/>
                    </a:lnTo>
                    <a:lnTo>
                      <a:pt x="6763" y="11106"/>
                    </a:lnTo>
                    <a:lnTo>
                      <a:pt x="6739" y="11113"/>
                    </a:lnTo>
                    <a:lnTo>
                      <a:pt x="6715" y="11118"/>
                    </a:lnTo>
                    <a:lnTo>
                      <a:pt x="6691" y="11122"/>
                    </a:lnTo>
                    <a:lnTo>
                      <a:pt x="6667" y="11124"/>
                    </a:lnTo>
                    <a:lnTo>
                      <a:pt x="6645" y="11125"/>
                    </a:lnTo>
                    <a:lnTo>
                      <a:pt x="6627" y="11124"/>
                    </a:lnTo>
                    <a:lnTo>
                      <a:pt x="6610" y="11123"/>
                    </a:lnTo>
                    <a:lnTo>
                      <a:pt x="6592" y="11120"/>
                    </a:lnTo>
                    <a:lnTo>
                      <a:pt x="6576" y="11116"/>
                    </a:lnTo>
                    <a:lnTo>
                      <a:pt x="6558" y="11111"/>
                    </a:lnTo>
                    <a:lnTo>
                      <a:pt x="6541" y="11105"/>
                    </a:lnTo>
                    <a:lnTo>
                      <a:pt x="6524" y="11097"/>
                    </a:lnTo>
                    <a:lnTo>
                      <a:pt x="6506" y="11089"/>
                    </a:lnTo>
                    <a:lnTo>
                      <a:pt x="6489" y="11080"/>
                    </a:lnTo>
                    <a:lnTo>
                      <a:pt x="6471" y="11070"/>
                    </a:lnTo>
                    <a:lnTo>
                      <a:pt x="6454" y="11057"/>
                    </a:lnTo>
                    <a:lnTo>
                      <a:pt x="6436" y="11044"/>
                    </a:lnTo>
                    <a:lnTo>
                      <a:pt x="6418" y="11030"/>
                    </a:lnTo>
                    <a:lnTo>
                      <a:pt x="6399" y="11015"/>
                    </a:lnTo>
                    <a:lnTo>
                      <a:pt x="6379" y="10998"/>
                    </a:lnTo>
                    <a:lnTo>
                      <a:pt x="6360" y="10981"/>
                    </a:lnTo>
                    <a:lnTo>
                      <a:pt x="6340" y="10961"/>
                    </a:lnTo>
                    <a:lnTo>
                      <a:pt x="6320" y="10942"/>
                    </a:lnTo>
                    <a:lnTo>
                      <a:pt x="6299" y="10920"/>
                    </a:lnTo>
                    <a:lnTo>
                      <a:pt x="6277" y="10898"/>
                    </a:lnTo>
                    <a:lnTo>
                      <a:pt x="6255" y="10874"/>
                    </a:lnTo>
                    <a:lnTo>
                      <a:pt x="6232" y="10849"/>
                    </a:lnTo>
                    <a:lnTo>
                      <a:pt x="6208" y="10823"/>
                    </a:lnTo>
                    <a:lnTo>
                      <a:pt x="6184" y="10796"/>
                    </a:lnTo>
                    <a:lnTo>
                      <a:pt x="6160" y="10768"/>
                    </a:lnTo>
                    <a:lnTo>
                      <a:pt x="6134" y="10738"/>
                    </a:lnTo>
                    <a:lnTo>
                      <a:pt x="6107" y="10707"/>
                    </a:lnTo>
                    <a:lnTo>
                      <a:pt x="6079" y="10674"/>
                    </a:lnTo>
                    <a:lnTo>
                      <a:pt x="6050" y="10641"/>
                    </a:lnTo>
                    <a:lnTo>
                      <a:pt x="6021" y="10606"/>
                    </a:lnTo>
                    <a:lnTo>
                      <a:pt x="5990" y="10570"/>
                    </a:lnTo>
                    <a:lnTo>
                      <a:pt x="5958" y="10533"/>
                    </a:lnTo>
                    <a:lnTo>
                      <a:pt x="5938" y="10505"/>
                    </a:lnTo>
                    <a:lnTo>
                      <a:pt x="5917" y="10478"/>
                    </a:lnTo>
                    <a:lnTo>
                      <a:pt x="5897" y="10453"/>
                    </a:lnTo>
                    <a:lnTo>
                      <a:pt x="5880" y="10427"/>
                    </a:lnTo>
                    <a:lnTo>
                      <a:pt x="5846" y="10377"/>
                    </a:lnTo>
                    <a:lnTo>
                      <a:pt x="5817" y="10330"/>
                    </a:lnTo>
                    <a:lnTo>
                      <a:pt x="5791" y="10286"/>
                    </a:lnTo>
                    <a:lnTo>
                      <a:pt x="5769" y="10242"/>
                    </a:lnTo>
                    <a:lnTo>
                      <a:pt x="5751" y="10202"/>
                    </a:lnTo>
                    <a:lnTo>
                      <a:pt x="5735" y="10163"/>
                    </a:lnTo>
                    <a:lnTo>
                      <a:pt x="5724" y="10127"/>
                    </a:lnTo>
                    <a:lnTo>
                      <a:pt x="5715" y="10092"/>
                    </a:lnTo>
                    <a:lnTo>
                      <a:pt x="5708" y="10059"/>
                    </a:lnTo>
                    <a:lnTo>
                      <a:pt x="5705" y="10027"/>
                    </a:lnTo>
                    <a:lnTo>
                      <a:pt x="5705" y="9997"/>
                    </a:lnTo>
                    <a:lnTo>
                      <a:pt x="5706" y="9969"/>
                    </a:lnTo>
                    <a:lnTo>
                      <a:pt x="5710" y="9943"/>
                    </a:lnTo>
                    <a:lnTo>
                      <a:pt x="5718" y="9917"/>
                    </a:lnTo>
                    <a:lnTo>
                      <a:pt x="5726" y="9893"/>
                    </a:lnTo>
                    <a:lnTo>
                      <a:pt x="5735" y="9870"/>
                    </a:lnTo>
                    <a:lnTo>
                      <a:pt x="5748" y="9848"/>
                    </a:lnTo>
                    <a:lnTo>
                      <a:pt x="5761" y="9827"/>
                    </a:lnTo>
                    <a:lnTo>
                      <a:pt x="5776" y="9808"/>
                    </a:lnTo>
                    <a:lnTo>
                      <a:pt x="5792" y="9788"/>
                    </a:lnTo>
                    <a:lnTo>
                      <a:pt x="5810" y="9770"/>
                    </a:lnTo>
                    <a:lnTo>
                      <a:pt x="5827" y="9752"/>
                    </a:lnTo>
                    <a:lnTo>
                      <a:pt x="5866" y="9719"/>
                    </a:lnTo>
                    <a:lnTo>
                      <a:pt x="5907" y="9688"/>
                    </a:lnTo>
                    <a:lnTo>
                      <a:pt x="5949" y="9658"/>
                    </a:lnTo>
                    <a:lnTo>
                      <a:pt x="5990" y="9628"/>
                    </a:lnTo>
                    <a:lnTo>
                      <a:pt x="6073" y="9583"/>
                    </a:lnTo>
                    <a:lnTo>
                      <a:pt x="6156" y="9541"/>
                    </a:lnTo>
                    <a:lnTo>
                      <a:pt x="6197" y="9520"/>
                    </a:lnTo>
                    <a:lnTo>
                      <a:pt x="6237" y="9500"/>
                    </a:lnTo>
                    <a:lnTo>
                      <a:pt x="6276" y="9480"/>
                    </a:lnTo>
                    <a:lnTo>
                      <a:pt x="6313" y="9462"/>
                    </a:lnTo>
                    <a:lnTo>
                      <a:pt x="6348" y="9442"/>
                    </a:lnTo>
                    <a:lnTo>
                      <a:pt x="6383" y="9424"/>
                    </a:lnTo>
                    <a:lnTo>
                      <a:pt x="6413" y="9406"/>
                    </a:lnTo>
                    <a:lnTo>
                      <a:pt x="6441" y="9387"/>
                    </a:lnTo>
                    <a:lnTo>
                      <a:pt x="6466" y="9370"/>
                    </a:lnTo>
                    <a:lnTo>
                      <a:pt x="6488" y="9352"/>
                    </a:lnTo>
                    <a:lnTo>
                      <a:pt x="6505" y="9335"/>
                    </a:lnTo>
                    <a:lnTo>
                      <a:pt x="6514" y="9326"/>
                    </a:lnTo>
                    <a:lnTo>
                      <a:pt x="6520" y="9317"/>
                    </a:lnTo>
                    <a:lnTo>
                      <a:pt x="6525" y="9307"/>
                    </a:lnTo>
                    <a:lnTo>
                      <a:pt x="6530" y="9295"/>
                    </a:lnTo>
                    <a:lnTo>
                      <a:pt x="6535" y="9279"/>
                    </a:lnTo>
                    <a:lnTo>
                      <a:pt x="6538" y="9262"/>
                    </a:lnTo>
                    <a:lnTo>
                      <a:pt x="6543" y="9242"/>
                    </a:lnTo>
                    <a:lnTo>
                      <a:pt x="6546" y="9222"/>
                    </a:lnTo>
                    <a:lnTo>
                      <a:pt x="6549" y="9198"/>
                    </a:lnTo>
                    <a:lnTo>
                      <a:pt x="6551" y="9173"/>
                    </a:lnTo>
                    <a:lnTo>
                      <a:pt x="6553" y="9147"/>
                    </a:lnTo>
                    <a:lnTo>
                      <a:pt x="6555" y="9120"/>
                    </a:lnTo>
                    <a:lnTo>
                      <a:pt x="6556" y="9092"/>
                    </a:lnTo>
                    <a:lnTo>
                      <a:pt x="6557" y="9062"/>
                    </a:lnTo>
                    <a:lnTo>
                      <a:pt x="6558" y="9001"/>
                    </a:lnTo>
                    <a:lnTo>
                      <a:pt x="6559" y="8939"/>
                    </a:lnTo>
                    <a:lnTo>
                      <a:pt x="6558" y="8877"/>
                    </a:lnTo>
                    <a:lnTo>
                      <a:pt x="6558" y="8815"/>
                    </a:lnTo>
                    <a:lnTo>
                      <a:pt x="6556" y="8755"/>
                    </a:lnTo>
                    <a:lnTo>
                      <a:pt x="6556" y="8726"/>
                    </a:lnTo>
                    <a:lnTo>
                      <a:pt x="6555" y="8699"/>
                    </a:lnTo>
                    <a:lnTo>
                      <a:pt x="6554" y="8673"/>
                    </a:lnTo>
                    <a:lnTo>
                      <a:pt x="6554" y="8648"/>
                    </a:lnTo>
                    <a:lnTo>
                      <a:pt x="6553" y="8625"/>
                    </a:lnTo>
                    <a:lnTo>
                      <a:pt x="6552" y="8604"/>
                    </a:lnTo>
                    <a:lnTo>
                      <a:pt x="6552" y="8584"/>
                    </a:lnTo>
                    <a:lnTo>
                      <a:pt x="6552" y="8567"/>
                    </a:lnTo>
                    <a:lnTo>
                      <a:pt x="6551" y="8551"/>
                    </a:lnTo>
                    <a:lnTo>
                      <a:pt x="6551" y="8538"/>
                    </a:lnTo>
                    <a:lnTo>
                      <a:pt x="6548" y="8561"/>
                    </a:lnTo>
                    <a:lnTo>
                      <a:pt x="6543" y="8586"/>
                    </a:lnTo>
                    <a:lnTo>
                      <a:pt x="6537" y="8612"/>
                    </a:lnTo>
                    <a:lnTo>
                      <a:pt x="6530" y="8638"/>
                    </a:lnTo>
                    <a:lnTo>
                      <a:pt x="6522" y="8664"/>
                    </a:lnTo>
                    <a:lnTo>
                      <a:pt x="6512" y="8691"/>
                    </a:lnTo>
                    <a:lnTo>
                      <a:pt x="6500" y="8718"/>
                    </a:lnTo>
                    <a:lnTo>
                      <a:pt x="6488" y="8746"/>
                    </a:lnTo>
                    <a:lnTo>
                      <a:pt x="6474" y="8773"/>
                    </a:lnTo>
                    <a:lnTo>
                      <a:pt x="6458" y="8800"/>
                    </a:lnTo>
                    <a:lnTo>
                      <a:pt x="6441" y="8827"/>
                    </a:lnTo>
                    <a:lnTo>
                      <a:pt x="6422" y="8855"/>
                    </a:lnTo>
                    <a:lnTo>
                      <a:pt x="6401" y="8882"/>
                    </a:lnTo>
                    <a:lnTo>
                      <a:pt x="6379" y="8907"/>
                    </a:lnTo>
                    <a:lnTo>
                      <a:pt x="6355" y="8933"/>
                    </a:lnTo>
                    <a:lnTo>
                      <a:pt x="6329" y="8959"/>
                    </a:lnTo>
                    <a:lnTo>
                      <a:pt x="6301" y="8984"/>
                    </a:lnTo>
                    <a:lnTo>
                      <a:pt x="6271" y="9006"/>
                    </a:lnTo>
                    <a:lnTo>
                      <a:pt x="6239" y="9029"/>
                    </a:lnTo>
                    <a:lnTo>
                      <a:pt x="6205" y="9052"/>
                    </a:lnTo>
                    <a:lnTo>
                      <a:pt x="6169" y="9071"/>
                    </a:lnTo>
                    <a:lnTo>
                      <a:pt x="6131" y="9091"/>
                    </a:lnTo>
                    <a:lnTo>
                      <a:pt x="6089" y="9109"/>
                    </a:lnTo>
                    <a:lnTo>
                      <a:pt x="6047" y="9126"/>
                    </a:lnTo>
                    <a:lnTo>
                      <a:pt x="6002" y="9140"/>
                    </a:lnTo>
                    <a:lnTo>
                      <a:pt x="5954" y="9154"/>
                    </a:lnTo>
                    <a:lnTo>
                      <a:pt x="5905" y="9165"/>
                    </a:lnTo>
                    <a:lnTo>
                      <a:pt x="5852" y="9174"/>
                    </a:lnTo>
                    <a:lnTo>
                      <a:pt x="5796" y="9182"/>
                    </a:lnTo>
                    <a:lnTo>
                      <a:pt x="5739" y="9188"/>
                    </a:lnTo>
                    <a:lnTo>
                      <a:pt x="5678" y="9192"/>
                    </a:lnTo>
                    <a:lnTo>
                      <a:pt x="5616" y="9193"/>
                    </a:lnTo>
                    <a:lnTo>
                      <a:pt x="5554" y="9193"/>
                    </a:lnTo>
                    <a:lnTo>
                      <a:pt x="5477" y="9188"/>
                    </a:lnTo>
                    <a:lnTo>
                      <a:pt x="5403" y="9180"/>
                    </a:lnTo>
                    <a:lnTo>
                      <a:pt x="5334" y="9170"/>
                    </a:lnTo>
                    <a:lnTo>
                      <a:pt x="5267" y="9158"/>
                    </a:lnTo>
                    <a:lnTo>
                      <a:pt x="5204" y="9142"/>
                    </a:lnTo>
                    <a:lnTo>
                      <a:pt x="5144" y="9126"/>
                    </a:lnTo>
                    <a:lnTo>
                      <a:pt x="5086" y="9106"/>
                    </a:lnTo>
                    <a:lnTo>
                      <a:pt x="5032" y="9085"/>
                    </a:lnTo>
                    <a:lnTo>
                      <a:pt x="4982" y="9062"/>
                    </a:lnTo>
                    <a:lnTo>
                      <a:pt x="4934" y="9037"/>
                    </a:lnTo>
                    <a:lnTo>
                      <a:pt x="4889" y="9012"/>
                    </a:lnTo>
                    <a:lnTo>
                      <a:pt x="4847" y="8985"/>
                    </a:lnTo>
                    <a:lnTo>
                      <a:pt x="4807" y="8957"/>
                    </a:lnTo>
                    <a:lnTo>
                      <a:pt x="4771" y="8928"/>
                    </a:lnTo>
                    <a:lnTo>
                      <a:pt x="4736" y="8899"/>
                    </a:lnTo>
                    <a:lnTo>
                      <a:pt x="4704" y="8869"/>
                    </a:lnTo>
                    <a:lnTo>
                      <a:pt x="4675" y="8839"/>
                    </a:lnTo>
                    <a:lnTo>
                      <a:pt x="4647" y="8809"/>
                    </a:lnTo>
                    <a:lnTo>
                      <a:pt x="4622" y="8779"/>
                    </a:lnTo>
                    <a:lnTo>
                      <a:pt x="4600" y="8749"/>
                    </a:lnTo>
                    <a:lnTo>
                      <a:pt x="4579" y="8720"/>
                    </a:lnTo>
                    <a:lnTo>
                      <a:pt x="4560" y="8691"/>
                    </a:lnTo>
                    <a:lnTo>
                      <a:pt x="4543" y="8663"/>
                    </a:lnTo>
                    <a:lnTo>
                      <a:pt x="4528" y="8636"/>
                    </a:lnTo>
                    <a:lnTo>
                      <a:pt x="4515" y="8610"/>
                    </a:lnTo>
                    <a:lnTo>
                      <a:pt x="4503" y="8585"/>
                    </a:lnTo>
                    <a:lnTo>
                      <a:pt x="4492" y="8562"/>
                    </a:lnTo>
                    <a:lnTo>
                      <a:pt x="4484" y="8541"/>
                    </a:lnTo>
                    <a:lnTo>
                      <a:pt x="4477" y="8521"/>
                    </a:lnTo>
                    <a:lnTo>
                      <a:pt x="4471" y="8504"/>
                    </a:lnTo>
                    <a:lnTo>
                      <a:pt x="4467" y="8488"/>
                    </a:lnTo>
                    <a:lnTo>
                      <a:pt x="4462" y="8476"/>
                    </a:lnTo>
                    <a:lnTo>
                      <a:pt x="4465" y="8501"/>
                    </a:lnTo>
                    <a:lnTo>
                      <a:pt x="4469" y="8528"/>
                    </a:lnTo>
                    <a:lnTo>
                      <a:pt x="4471" y="8558"/>
                    </a:lnTo>
                    <a:lnTo>
                      <a:pt x="4473" y="8590"/>
                    </a:lnTo>
                    <a:lnTo>
                      <a:pt x="4475" y="8625"/>
                    </a:lnTo>
                    <a:lnTo>
                      <a:pt x="4477" y="8661"/>
                    </a:lnTo>
                    <a:lnTo>
                      <a:pt x="4479" y="8699"/>
                    </a:lnTo>
                    <a:lnTo>
                      <a:pt x="4480" y="8740"/>
                    </a:lnTo>
                    <a:lnTo>
                      <a:pt x="4482" y="8780"/>
                    </a:lnTo>
                    <a:lnTo>
                      <a:pt x="4483" y="8822"/>
                    </a:lnTo>
                    <a:lnTo>
                      <a:pt x="4485" y="8910"/>
                    </a:lnTo>
                    <a:lnTo>
                      <a:pt x="4486" y="8998"/>
                    </a:lnTo>
                    <a:lnTo>
                      <a:pt x="4486" y="9088"/>
                    </a:lnTo>
                    <a:lnTo>
                      <a:pt x="4486" y="9175"/>
                    </a:lnTo>
                    <a:lnTo>
                      <a:pt x="4485" y="9219"/>
                    </a:lnTo>
                    <a:lnTo>
                      <a:pt x="4485" y="9262"/>
                    </a:lnTo>
                    <a:lnTo>
                      <a:pt x="4484" y="9303"/>
                    </a:lnTo>
                    <a:lnTo>
                      <a:pt x="4483" y="9342"/>
                    </a:lnTo>
                    <a:lnTo>
                      <a:pt x="4482" y="9381"/>
                    </a:lnTo>
                    <a:lnTo>
                      <a:pt x="4480" y="9418"/>
                    </a:lnTo>
                    <a:lnTo>
                      <a:pt x="4479" y="9453"/>
                    </a:lnTo>
                    <a:lnTo>
                      <a:pt x="4477" y="9486"/>
                    </a:lnTo>
                    <a:lnTo>
                      <a:pt x="4475" y="9516"/>
                    </a:lnTo>
                    <a:lnTo>
                      <a:pt x="4473" y="9545"/>
                    </a:lnTo>
                    <a:lnTo>
                      <a:pt x="4471" y="9571"/>
                    </a:lnTo>
                    <a:lnTo>
                      <a:pt x="4469" y="9592"/>
                    </a:lnTo>
                    <a:lnTo>
                      <a:pt x="4465" y="9612"/>
                    </a:lnTo>
                    <a:lnTo>
                      <a:pt x="4462" y="9628"/>
                    </a:lnTo>
                    <a:lnTo>
                      <a:pt x="4459" y="9642"/>
                    </a:lnTo>
                    <a:lnTo>
                      <a:pt x="4454" y="9656"/>
                    </a:lnTo>
                    <a:lnTo>
                      <a:pt x="4448" y="9673"/>
                    </a:lnTo>
                    <a:lnTo>
                      <a:pt x="4441" y="9691"/>
                    </a:lnTo>
                    <a:lnTo>
                      <a:pt x="4431" y="9712"/>
                    </a:lnTo>
                    <a:lnTo>
                      <a:pt x="4422" y="9734"/>
                    </a:lnTo>
                    <a:lnTo>
                      <a:pt x="4412" y="9756"/>
                    </a:lnTo>
                    <a:lnTo>
                      <a:pt x="4400" y="9781"/>
                    </a:lnTo>
                    <a:lnTo>
                      <a:pt x="4388" y="9806"/>
                    </a:lnTo>
                    <a:lnTo>
                      <a:pt x="4376" y="9832"/>
                    </a:lnTo>
                    <a:lnTo>
                      <a:pt x="4349" y="9887"/>
                    </a:lnTo>
                    <a:lnTo>
                      <a:pt x="4320" y="9945"/>
                    </a:lnTo>
                    <a:lnTo>
                      <a:pt x="4291" y="10002"/>
                    </a:lnTo>
                    <a:lnTo>
                      <a:pt x="4262" y="10061"/>
                    </a:lnTo>
                    <a:lnTo>
                      <a:pt x="4234" y="10118"/>
                    </a:lnTo>
                    <a:lnTo>
                      <a:pt x="4207" y="10173"/>
                    </a:lnTo>
                    <a:lnTo>
                      <a:pt x="4194" y="10199"/>
                    </a:lnTo>
                    <a:lnTo>
                      <a:pt x="4183" y="10225"/>
                    </a:lnTo>
                    <a:lnTo>
                      <a:pt x="4171" y="10249"/>
                    </a:lnTo>
                    <a:lnTo>
                      <a:pt x="4160" y="10272"/>
                    </a:lnTo>
                    <a:lnTo>
                      <a:pt x="4151" y="10294"/>
                    </a:lnTo>
                    <a:lnTo>
                      <a:pt x="4142" y="10313"/>
                    </a:lnTo>
                    <a:lnTo>
                      <a:pt x="4135" y="10332"/>
                    </a:lnTo>
                    <a:lnTo>
                      <a:pt x="4129" y="10350"/>
                    </a:lnTo>
                    <a:lnTo>
                      <a:pt x="4124" y="10364"/>
                    </a:lnTo>
                    <a:lnTo>
                      <a:pt x="4120" y="10376"/>
                    </a:lnTo>
                    <a:lnTo>
                      <a:pt x="4118" y="10389"/>
                    </a:lnTo>
                    <a:lnTo>
                      <a:pt x="4116" y="10402"/>
                    </a:lnTo>
                    <a:lnTo>
                      <a:pt x="4113" y="10418"/>
                    </a:lnTo>
                    <a:lnTo>
                      <a:pt x="4112" y="10433"/>
                    </a:lnTo>
                    <a:lnTo>
                      <a:pt x="4110" y="10467"/>
                    </a:lnTo>
                    <a:lnTo>
                      <a:pt x="4108" y="10504"/>
                    </a:lnTo>
                    <a:lnTo>
                      <a:pt x="4107" y="10544"/>
                    </a:lnTo>
                    <a:lnTo>
                      <a:pt x="4106" y="10585"/>
                    </a:lnTo>
                    <a:lnTo>
                      <a:pt x="4104" y="10629"/>
                    </a:lnTo>
                    <a:lnTo>
                      <a:pt x="4100" y="10673"/>
                    </a:lnTo>
                    <a:lnTo>
                      <a:pt x="4095" y="10716"/>
                    </a:lnTo>
                    <a:lnTo>
                      <a:pt x="4088" y="10759"/>
                    </a:lnTo>
                    <a:lnTo>
                      <a:pt x="4076" y="10802"/>
                    </a:lnTo>
                    <a:lnTo>
                      <a:pt x="4063" y="10841"/>
                    </a:lnTo>
                    <a:lnTo>
                      <a:pt x="4055" y="10860"/>
                    </a:lnTo>
                    <a:lnTo>
                      <a:pt x="4045" y="10879"/>
                    </a:lnTo>
                    <a:lnTo>
                      <a:pt x="4035" y="10896"/>
                    </a:lnTo>
                    <a:lnTo>
                      <a:pt x="4024" y="10913"/>
                    </a:lnTo>
                    <a:lnTo>
                      <a:pt x="4010" y="10928"/>
                    </a:lnTo>
                    <a:lnTo>
                      <a:pt x="3996" y="10943"/>
                    </a:lnTo>
                    <a:lnTo>
                      <a:pt x="3981" y="10956"/>
                    </a:lnTo>
                    <a:lnTo>
                      <a:pt x="3964" y="10969"/>
                    </a:lnTo>
                    <a:lnTo>
                      <a:pt x="3951" y="10975"/>
                    </a:lnTo>
                    <a:lnTo>
                      <a:pt x="3938" y="10981"/>
                    </a:lnTo>
                    <a:lnTo>
                      <a:pt x="3922" y="10986"/>
                    </a:lnTo>
                    <a:lnTo>
                      <a:pt x="3906" y="10992"/>
                    </a:lnTo>
                    <a:lnTo>
                      <a:pt x="3888" y="10997"/>
                    </a:lnTo>
                    <a:lnTo>
                      <a:pt x="3869" y="11003"/>
                    </a:lnTo>
                    <a:lnTo>
                      <a:pt x="3849" y="11008"/>
                    </a:lnTo>
                    <a:lnTo>
                      <a:pt x="3828" y="11012"/>
                    </a:lnTo>
                    <a:lnTo>
                      <a:pt x="3805" y="11016"/>
                    </a:lnTo>
                    <a:lnTo>
                      <a:pt x="3782" y="11020"/>
                    </a:lnTo>
                    <a:lnTo>
                      <a:pt x="3732" y="11026"/>
                    </a:lnTo>
                    <a:lnTo>
                      <a:pt x="3678" y="11029"/>
                    </a:lnTo>
                    <a:lnTo>
                      <a:pt x="3621" y="11031"/>
                    </a:lnTo>
                    <a:lnTo>
                      <a:pt x="3556" y="11029"/>
                    </a:lnTo>
                    <a:lnTo>
                      <a:pt x="3490" y="11025"/>
                    </a:lnTo>
                    <a:lnTo>
                      <a:pt x="3423" y="11019"/>
                    </a:lnTo>
                    <a:lnTo>
                      <a:pt x="3355" y="11010"/>
                    </a:lnTo>
                    <a:lnTo>
                      <a:pt x="3286" y="10998"/>
                    </a:lnTo>
                    <a:lnTo>
                      <a:pt x="3215" y="10984"/>
                    </a:lnTo>
                    <a:lnTo>
                      <a:pt x="3145" y="10969"/>
                    </a:lnTo>
                    <a:lnTo>
                      <a:pt x="3075" y="10950"/>
                    </a:lnTo>
                    <a:lnTo>
                      <a:pt x="3005" y="10930"/>
                    </a:lnTo>
                    <a:lnTo>
                      <a:pt x="2936" y="10909"/>
                    </a:lnTo>
                    <a:lnTo>
                      <a:pt x="2865" y="10886"/>
                    </a:lnTo>
                    <a:lnTo>
                      <a:pt x="2796" y="10861"/>
                    </a:lnTo>
                    <a:lnTo>
                      <a:pt x="2728" y="10836"/>
                    </a:lnTo>
                    <a:lnTo>
                      <a:pt x="2661" y="10808"/>
                    </a:lnTo>
                    <a:lnTo>
                      <a:pt x="2595" y="10780"/>
                    </a:lnTo>
                    <a:lnTo>
                      <a:pt x="2531" y="10751"/>
                    </a:lnTo>
                    <a:lnTo>
                      <a:pt x="2507" y="10741"/>
                    </a:lnTo>
                    <a:lnTo>
                      <a:pt x="2482" y="10732"/>
                    </a:lnTo>
                    <a:lnTo>
                      <a:pt x="2457" y="10721"/>
                    </a:lnTo>
                    <a:lnTo>
                      <a:pt x="2429" y="10712"/>
                    </a:lnTo>
                    <a:lnTo>
                      <a:pt x="2374" y="10693"/>
                    </a:lnTo>
                    <a:lnTo>
                      <a:pt x="2348" y="10681"/>
                    </a:lnTo>
                    <a:lnTo>
                      <a:pt x="2322" y="10670"/>
                    </a:lnTo>
                    <a:lnTo>
                      <a:pt x="2298" y="10658"/>
                    </a:lnTo>
                    <a:lnTo>
                      <a:pt x="2276" y="10643"/>
                    </a:lnTo>
                    <a:lnTo>
                      <a:pt x="2256" y="10629"/>
                    </a:lnTo>
                    <a:lnTo>
                      <a:pt x="2240" y="10611"/>
                    </a:lnTo>
                    <a:lnTo>
                      <a:pt x="2226" y="10593"/>
                    </a:lnTo>
                    <a:lnTo>
                      <a:pt x="2221" y="10583"/>
                    </a:lnTo>
                    <a:lnTo>
                      <a:pt x="2216" y="10573"/>
                    </a:lnTo>
                    <a:lnTo>
                      <a:pt x="2213" y="10562"/>
                    </a:lnTo>
                    <a:lnTo>
                      <a:pt x="2211" y="10550"/>
                    </a:lnTo>
                    <a:lnTo>
                      <a:pt x="2210" y="10538"/>
                    </a:lnTo>
                    <a:lnTo>
                      <a:pt x="2211" y="10525"/>
                    </a:lnTo>
                    <a:lnTo>
                      <a:pt x="2214" y="10490"/>
                    </a:lnTo>
                    <a:lnTo>
                      <a:pt x="2219" y="10452"/>
                    </a:lnTo>
                    <a:lnTo>
                      <a:pt x="2225" y="10411"/>
                    </a:lnTo>
                    <a:lnTo>
                      <a:pt x="2233" y="10369"/>
                    </a:lnTo>
                    <a:lnTo>
                      <a:pt x="2241" y="10326"/>
                    </a:lnTo>
                    <a:lnTo>
                      <a:pt x="2250" y="10281"/>
                    </a:lnTo>
                    <a:lnTo>
                      <a:pt x="2260" y="10234"/>
                    </a:lnTo>
                    <a:lnTo>
                      <a:pt x="2271" y="10187"/>
                    </a:lnTo>
                    <a:lnTo>
                      <a:pt x="2296" y="10091"/>
                    </a:lnTo>
                    <a:lnTo>
                      <a:pt x="2321" y="9993"/>
                    </a:lnTo>
                    <a:lnTo>
                      <a:pt x="2349" y="9895"/>
                    </a:lnTo>
                    <a:lnTo>
                      <a:pt x="2377" y="9801"/>
                    </a:lnTo>
                    <a:lnTo>
                      <a:pt x="2391" y="9754"/>
                    </a:lnTo>
                    <a:lnTo>
                      <a:pt x="2405" y="9709"/>
                    </a:lnTo>
                    <a:lnTo>
                      <a:pt x="2418" y="9666"/>
                    </a:lnTo>
                    <a:lnTo>
                      <a:pt x="2432" y="9623"/>
                    </a:lnTo>
                    <a:lnTo>
                      <a:pt x="2444" y="9583"/>
                    </a:lnTo>
                    <a:lnTo>
                      <a:pt x="2457" y="9545"/>
                    </a:lnTo>
                    <a:lnTo>
                      <a:pt x="2469" y="9509"/>
                    </a:lnTo>
                    <a:lnTo>
                      <a:pt x="2479" y="9476"/>
                    </a:lnTo>
                    <a:lnTo>
                      <a:pt x="2490" y="9445"/>
                    </a:lnTo>
                    <a:lnTo>
                      <a:pt x="2499" y="9417"/>
                    </a:lnTo>
                    <a:lnTo>
                      <a:pt x="2508" y="9393"/>
                    </a:lnTo>
                    <a:lnTo>
                      <a:pt x="2515" y="9372"/>
                    </a:lnTo>
                    <a:lnTo>
                      <a:pt x="2522" y="9355"/>
                    </a:lnTo>
                    <a:lnTo>
                      <a:pt x="2526" y="9340"/>
                    </a:lnTo>
                    <a:lnTo>
                      <a:pt x="2528" y="9335"/>
                    </a:lnTo>
                    <a:lnTo>
                      <a:pt x="2530" y="9331"/>
                    </a:lnTo>
                    <a:lnTo>
                      <a:pt x="2531" y="9327"/>
                    </a:lnTo>
                    <a:lnTo>
                      <a:pt x="2532" y="9325"/>
                    </a:lnTo>
                    <a:lnTo>
                      <a:pt x="2531" y="9325"/>
                    </a:lnTo>
                    <a:lnTo>
                      <a:pt x="2530" y="9322"/>
                    </a:lnTo>
                    <a:lnTo>
                      <a:pt x="2528" y="9318"/>
                    </a:lnTo>
                    <a:lnTo>
                      <a:pt x="2525" y="9313"/>
                    </a:lnTo>
                    <a:lnTo>
                      <a:pt x="2521" y="9307"/>
                    </a:lnTo>
                    <a:lnTo>
                      <a:pt x="2515" y="9300"/>
                    </a:lnTo>
                    <a:lnTo>
                      <a:pt x="2509" y="9291"/>
                    </a:lnTo>
                    <a:lnTo>
                      <a:pt x="2503" y="9280"/>
                    </a:lnTo>
                    <a:lnTo>
                      <a:pt x="2496" y="9269"/>
                    </a:lnTo>
                    <a:lnTo>
                      <a:pt x="2488" y="9256"/>
                    </a:lnTo>
                    <a:lnTo>
                      <a:pt x="2479" y="9242"/>
                    </a:lnTo>
                    <a:lnTo>
                      <a:pt x="2469" y="9227"/>
                    </a:lnTo>
                    <a:lnTo>
                      <a:pt x="2460" y="9211"/>
                    </a:lnTo>
                    <a:lnTo>
                      <a:pt x="2448" y="9194"/>
                    </a:lnTo>
                    <a:lnTo>
                      <a:pt x="2437" y="9175"/>
                    </a:lnTo>
                    <a:lnTo>
                      <a:pt x="2425" y="9156"/>
                    </a:lnTo>
                    <a:lnTo>
                      <a:pt x="2399" y="9113"/>
                    </a:lnTo>
                    <a:lnTo>
                      <a:pt x="2371" y="9068"/>
                    </a:lnTo>
                    <a:lnTo>
                      <a:pt x="2341" y="9019"/>
                    </a:lnTo>
                    <a:lnTo>
                      <a:pt x="2310" y="8966"/>
                    </a:lnTo>
                    <a:lnTo>
                      <a:pt x="2276" y="8910"/>
                    </a:lnTo>
                    <a:lnTo>
                      <a:pt x="2242" y="8851"/>
                    </a:lnTo>
                    <a:lnTo>
                      <a:pt x="2206" y="8789"/>
                    </a:lnTo>
                    <a:lnTo>
                      <a:pt x="2169" y="8725"/>
                    </a:lnTo>
                    <a:lnTo>
                      <a:pt x="2131" y="8658"/>
                    </a:lnTo>
                    <a:lnTo>
                      <a:pt x="2093" y="8590"/>
                    </a:lnTo>
                    <a:lnTo>
                      <a:pt x="2054" y="8520"/>
                    </a:lnTo>
                    <a:lnTo>
                      <a:pt x="2015" y="8448"/>
                    </a:lnTo>
                    <a:lnTo>
                      <a:pt x="1976" y="8375"/>
                    </a:lnTo>
                    <a:lnTo>
                      <a:pt x="1937" y="8300"/>
                    </a:lnTo>
                    <a:lnTo>
                      <a:pt x="1860" y="8148"/>
                    </a:lnTo>
                    <a:lnTo>
                      <a:pt x="1823" y="8072"/>
                    </a:lnTo>
                    <a:lnTo>
                      <a:pt x="1786" y="7995"/>
                    </a:lnTo>
                    <a:lnTo>
                      <a:pt x="1750" y="7918"/>
                    </a:lnTo>
                    <a:lnTo>
                      <a:pt x="1716" y="7841"/>
                    </a:lnTo>
                    <a:lnTo>
                      <a:pt x="1683" y="7765"/>
                    </a:lnTo>
                    <a:lnTo>
                      <a:pt x="1652" y="7689"/>
                    </a:lnTo>
                    <a:lnTo>
                      <a:pt x="1622" y="7615"/>
                    </a:lnTo>
                    <a:lnTo>
                      <a:pt x="1596" y="7541"/>
                    </a:lnTo>
                    <a:lnTo>
                      <a:pt x="1571" y="7466"/>
                    </a:lnTo>
                    <a:lnTo>
                      <a:pt x="1548" y="7391"/>
                    </a:lnTo>
                    <a:lnTo>
                      <a:pt x="1530" y="7314"/>
                    </a:lnTo>
                    <a:lnTo>
                      <a:pt x="1512" y="7236"/>
                    </a:lnTo>
                    <a:lnTo>
                      <a:pt x="1498" y="7156"/>
                    </a:lnTo>
                    <a:lnTo>
                      <a:pt x="1485" y="7076"/>
                    </a:lnTo>
                    <a:lnTo>
                      <a:pt x="1476" y="6996"/>
                    </a:lnTo>
                    <a:lnTo>
                      <a:pt x="1468" y="6915"/>
                    </a:lnTo>
                    <a:lnTo>
                      <a:pt x="1461" y="6835"/>
                    </a:lnTo>
                    <a:lnTo>
                      <a:pt x="1457" y="6755"/>
                    </a:lnTo>
                    <a:lnTo>
                      <a:pt x="1454" y="6675"/>
                    </a:lnTo>
                    <a:lnTo>
                      <a:pt x="1452" y="6597"/>
                    </a:lnTo>
                    <a:lnTo>
                      <a:pt x="1452" y="6520"/>
                    </a:lnTo>
                    <a:lnTo>
                      <a:pt x="1454" y="6444"/>
                    </a:lnTo>
                    <a:lnTo>
                      <a:pt x="1456" y="6370"/>
                    </a:lnTo>
                    <a:lnTo>
                      <a:pt x="1459" y="6298"/>
                    </a:lnTo>
                    <a:lnTo>
                      <a:pt x="1464" y="6228"/>
                    </a:lnTo>
                    <a:lnTo>
                      <a:pt x="1468" y="6161"/>
                    </a:lnTo>
                    <a:lnTo>
                      <a:pt x="1474" y="6098"/>
                    </a:lnTo>
                    <a:lnTo>
                      <a:pt x="1479" y="6036"/>
                    </a:lnTo>
                    <a:lnTo>
                      <a:pt x="1485" y="5978"/>
                    </a:lnTo>
                    <a:lnTo>
                      <a:pt x="1491" y="5923"/>
                    </a:lnTo>
                    <a:lnTo>
                      <a:pt x="1494" y="5899"/>
                    </a:lnTo>
                    <a:lnTo>
                      <a:pt x="1498" y="5874"/>
                    </a:lnTo>
                    <a:lnTo>
                      <a:pt x="1501" y="5850"/>
                    </a:lnTo>
                    <a:lnTo>
                      <a:pt x="1504" y="5828"/>
                    </a:lnTo>
                    <a:lnTo>
                      <a:pt x="1507" y="5806"/>
                    </a:lnTo>
                    <a:lnTo>
                      <a:pt x="1510" y="5785"/>
                    </a:lnTo>
                    <a:lnTo>
                      <a:pt x="1512" y="5767"/>
                    </a:lnTo>
                    <a:lnTo>
                      <a:pt x="1515" y="5748"/>
                    </a:lnTo>
                    <a:lnTo>
                      <a:pt x="1518" y="5732"/>
                    </a:lnTo>
                    <a:lnTo>
                      <a:pt x="1520" y="5716"/>
                    </a:lnTo>
                    <a:lnTo>
                      <a:pt x="1522" y="5702"/>
                    </a:lnTo>
                    <a:lnTo>
                      <a:pt x="1524" y="5690"/>
                    </a:lnTo>
                    <a:lnTo>
                      <a:pt x="1526" y="5678"/>
                    </a:lnTo>
                    <a:lnTo>
                      <a:pt x="1529" y="5668"/>
                    </a:lnTo>
                    <a:lnTo>
                      <a:pt x="1530" y="5660"/>
                    </a:lnTo>
                    <a:lnTo>
                      <a:pt x="1531" y="5653"/>
                    </a:lnTo>
                    <a:lnTo>
                      <a:pt x="1532" y="5647"/>
                    </a:lnTo>
                    <a:lnTo>
                      <a:pt x="1533" y="5643"/>
                    </a:lnTo>
                    <a:lnTo>
                      <a:pt x="1534" y="5641"/>
                    </a:lnTo>
                    <a:lnTo>
                      <a:pt x="1534" y="5640"/>
                    </a:lnTo>
                    <a:lnTo>
                      <a:pt x="1533" y="5640"/>
                    </a:lnTo>
                    <a:lnTo>
                      <a:pt x="1530" y="5642"/>
                    </a:lnTo>
                    <a:lnTo>
                      <a:pt x="1523" y="5645"/>
                    </a:lnTo>
                    <a:lnTo>
                      <a:pt x="1516" y="5649"/>
                    </a:lnTo>
                    <a:lnTo>
                      <a:pt x="1506" y="5655"/>
                    </a:lnTo>
                    <a:lnTo>
                      <a:pt x="1493" y="5660"/>
                    </a:lnTo>
                    <a:lnTo>
                      <a:pt x="1480" y="5665"/>
                    </a:lnTo>
                    <a:lnTo>
                      <a:pt x="1464" y="5671"/>
                    </a:lnTo>
                    <a:lnTo>
                      <a:pt x="1445" y="5677"/>
                    </a:lnTo>
                    <a:lnTo>
                      <a:pt x="1423" y="5682"/>
                    </a:lnTo>
                    <a:lnTo>
                      <a:pt x="1401" y="5688"/>
                    </a:lnTo>
                    <a:lnTo>
                      <a:pt x="1376" y="5693"/>
                    </a:lnTo>
                    <a:lnTo>
                      <a:pt x="1348" y="5697"/>
                    </a:lnTo>
                    <a:lnTo>
                      <a:pt x="1318" y="5700"/>
                    </a:lnTo>
                    <a:lnTo>
                      <a:pt x="1287" y="5702"/>
                    </a:lnTo>
                    <a:lnTo>
                      <a:pt x="1253" y="5702"/>
                    </a:lnTo>
                    <a:lnTo>
                      <a:pt x="1216" y="5701"/>
                    </a:lnTo>
                    <a:lnTo>
                      <a:pt x="1177" y="5697"/>
                    </a:lnTo>
                    <a:lnTo>
                      <a:pt x="1134" y="5691"/>
                    </a:lnTo>
                    <a:lnTo>
                      <a:pt x="1089" y="5682"/>
                    </a:lnTo>
                    <a:lnTo>
                      <a:pt x="1041" y="5673"/>
                    </a:lnTo>
                    <a:lnTo>
                      <a:pt x="990" y="5663"/>
                    </a:lnTo>
                    <a:lnTo>
                      <a:pt x="936" y="5651"/>
                    </a:lnTo>
                    <a:lnTo>
                      <a:pt x="879" y="5640"/>
                    </a:lnTo>
                    <a:lnTo>
                      <a:pt x="848" y="5624"/>
                    </a:lnTo>
                    <a:lnTo>
                      <a:pt x="818" y="5606"/>
                    </a:lnTo>
                    <a:lnTo>
                      <a:pt x="791" y="5587"/>
                    </a:lnTo>
                    <a:lnTo>
                      <a:pt x="766" y="5564"/>
                    </a:lnTo>
                    <a:lnTo>
                      <a:pt x="742" y="5541"/>
                    </a:lnTo>
                    <a:lnTo>
                      <a:pt x="720" y="5516"/>
                    </a:lnTo>
                    <a:lnTo>
                      <a:pt x="700" y="5490"/>
                    </a:lnTo>
                    <a:lnTo>
                      <a:pt x="681" y="5462"/>
                    </a:lnTo>
                    <a:lnTo>
                      <a:pt x="663" y="5434"/>
                    </a:lnTo>
                    <a:lnTo>
                      <a:pt x="647" y="5404"/>
                    </a:lnTo>
                    <a:lnTo>
                      <a:pt x="632" y="5374"/>
                    </a:lnTo>
                    <a:lnTo>
                      <a:pt x="619" y="5345"/>
                    </a:lnTo>
                    <a:lnTo>
                      <a:pt x="608" y="5314"/>
                    </a:lnTo>
                    <a:lnTo>
                      <a:pt x="596" y="5284"/>
                    </a:lnTo>
                    <a:lnTo>
                      <a:pt x="587" y="5253"/>
                    </a:lnTo>
                    <a:lnTo>
                      <a:pt x="579" y="5223"/>
                    </a:lnTo>
                    <a:lnTo>
                      <a:pt x="564" y="5164"/>
                    </a:lnTo>
                    <a:lnTo>
                      <a:pt x="559" y="5136"/>
                    </a:lnTo>
                    <a:lnTo>
                      <a:pt x="554" y="5109"/>
                    </a:lnTo>
                    <a:lnTo>
                      <a:pt x="550" y="5083"/>
                    </a:lnTo>
                    <a:lnTo>
                      <a:pt x="546" y="5058"/>
                    </a:lnTo>
                    <a:lnTo>
                      <a:pt x="544" y="5034"/>
                    </a:lnTo>
                    <a:lnTo>
                      <a:pt x="541" y="5013"/>
                    </a:lnTo>
                    <a:lnTo>
                      <a:pt x="540" y="4993"/>
                    </a:lnTo>
                    <a:lnTo>
                      <a:pt x="538" y="4976"/>
                    </a:lnTo>
                    <a:lnTo>
                      <a:pt x="538" y="4960"/>
                    </a:lnTo>
                    <a:lnTo>
                      <a:pt x="536" y="4947"/>
                    </a:lnTo>
                    <a:lnTo>
                      <a:pt x="536" y="4937"/>
                    </a:lnTo>
                    <a:lnTo>
                      <a:pt x="535" y="4929"/>
                    </a:lnTo>
                    <a:lnTo>
                      <a:pt x="535" y="4924"/>
                    </a:lnTo>
                    <a:lnTo>
                      <a:pt x="535" y="4923"/>
                    </a:lnTo>
                    <a:lnTo>
                      <a:pt x="535" y="4922"/>
                    </a:lnTo>
                    <a:lnTo>
                      <a:pt x="533" y="4921"/>
                    </a:lnTo>
                    <a:lnTo>
                      <a:pt x="530" y="4920"/>
                    </a:lnTo>
                    <a:lnTo>
                      <a:pt x="526" y="4917"/>
                    </a:lnTo>
                    <a:lnTo>
                      <a:pt x="516" y="4909"/>
                    </a:lnTo>
                    <a:lnTo>
                      <a:pt x="503" y="4899"/>
                    </a:lnTo>
                    <a:lnTo>
                      <a:pt x="488" y="4884"/>
                    </a:lnTo>
                    <a:lnTo>
                      <a:pt x="471" y="4866"/>
                    </a:lnTo>
                    <a:lnTo>
                      <a:pt x="455" y="4844"/>
                    </a:lnTo>
                    <a:lnTo>
                      <a:pt x="438" y="4818"/>
                    </a:lnTo>
                    <a:lnTo>
                      <a:pt x="430" y="4804"/>
                    </a:lnTo>
                    <a:lnTo>
                      <a:pt x="423" y="4788"/>
                    </a:lnTo>
                    <a:lnTo>
                      <a:pt x="416" y="4772"/>
                    </a:lnTo>
                    <a:lnTo>
                      <a:pt x="410" y="4754"/>
                    </a:lnTo>
                    <a:lnTo>
                      <a:pt x="404" y="4736"/>
                    </a:lnTo>
                    <a:lnTo>
                      <a:pt x="399" y="4716"/>
                    </a:lnTo>
                    <a:lnTo>
                      <a:pt x="395" y="4696"/>
                    </a:lnTo>
                    <a:lnTo>
                      <a:pt x="391" y="4673"/>
                    </a:lnTo>
                    <a:lnTo>
                      <a:pt x="389" y="4650"/>
                    </a:lnTo>
                    <a:lnTo>
                      <a:pt x="388" y="4627"/>
                    </a:lnTo>
                    <a:lnTo>
                      <a:pt x="388" y="4601"/>
                    </a:lnTo>
                    <a:lnTo>
                      <a:pt x="390" y="4574"/>
                    </a:lnTo>
                    <a:lnTo>
                      <a:pt x="393" y="4546"/>
                    </a:lnTo>
                    <a:lnTo>
                      <a:pt x="397" y="4517"/>
                    </a:lnTo>
                    <a:lnTo>
                      <a:pt x="403" y="4488"/>
                    </a:lnTo>
                    <a:lnTo>
                      <a:pt x="412" y="4456"/>
                    </a:lnTo>
                    <a:lnTo>
                      <a:pt x="421" y="4424"/>
                    </a:lnTo>
                    <a:lnTo>
                      <a:pt x="433" y="4392"/>
                    </a:lnTo>
                    <a:lnTo>
                      <a:pt x="449" y="4361"/>
                    </a:lnTo>
                    <a:lnTo>
                      <a:pt x="465" y="4329"/>
                    </a:lnTo>
                    <a:lnTo>
                      <a:pt x="484" y="4298"/>
                    </a:lnTo>
                    <a:lnTo>
                      <a:pt x="503" y="4268"/>
                    </a:lnTo>
                    <a:lnTo>
                      <a:pt x="525" y="4238"/>
                    </a:lnTo>
                    <a:lnTo>
                      <a:pt x="548" y="4209"/>
                    </a:lnTo>
                    <a:lnTo>
                      <a:pt x="573" y="4181"/>
                    </a:lnTo>
                    <a:lnTo>
                      <a:pt x="597" y="4152"/>
                    </a:lnTo>
                    <a:lnTo>
                      <a:pt x="650" y="4098"/>
                    </a:lnTo>
                    <a:lnTo>
                      <a:pt x="704" y="4048"/>
                    </a:lnTo>
                    <a:lnTo>
                      <a:pt x="758" y="4000"/>
                    </a:lnTo>
                    <a:lnTo>
                      <a:pt x="785" y="3978"/>
                    </a:lnTo>
                    <a:lnTo>
                      <a:pt x="811" y="3957"/>
                    </a:lnTo>
                    <a:lnTo>
                      <a:pt x="837" y="3936"/>
                    </a:lnTo>
                    <a:lnTo>
                      <a:pt x="863" y="3918"/>
                    </a:lnTo>
                    <a:lnTo>
                      <a:pt x="886" y="3900"/>
                    </a:lnTo>
                    <a:lnTo>
                      <a:pt x="909" y="3884"/>
                    </a:lnTo>
                    <a:lnTo>
                      <a:pt x="931" y="3870"/>
                    </a:lnTo>
                    <a:lnTo>
                      <a:pt x="950" y="3855"/>
                    </a:lnTo>
                    <a:lnTo>
                      <a:pt x="969" y="3843"/>
                    </a:lnTo>
                    <a:lnTo>
                      <a:pt x="986" y="3832"/>
                    </a:lnTo>
                    <a:lnTo>
                      <a:pt x="1000" y="3823"/>
                    </a:lnTo>
                    <a:lnTo>
                      <a:pt x="1012" y="3815"/>
                    </a:lnTo>
                    <a:lnTo>
                      <a:pt x="1022" y="3810"/>
                    </a:lnTo>
                    <a:lnTo>
                      <a:pt x="1029" y="3805"/>
                    </a:lnTo>
                    <a:lnTo>
                      <a:pt x="1033" y="3803"/>
                    </a:lnTo>
                    <a:lnTo>
                      <a:pt x="1035" y="3802"/>
                    </a:lnTo>
                    <a:lnTo>
                      <a:pt x="1034" y="3803"/>
                    </a:lnTo>
                    <a:lnTo>
                      <a:pt x="1033" y="3805"/>
                    </a:lnTo>
                    <a:lnTo>
                      <a:pt x="1032" y="3809"/>
                    </a:lnTo>
                    <a:lnTo>
                      <a:pt x="1030" y="3814"/>
                    </a:lnTo>
                    <a:lnTo>
                      <a:pt x="1027" y="3821"/>
                    </a:lnTo>
                    <a:lnTo>
                      <a:pt x="1024" y="3830"/>
                    </a:lnTo>
                    <a:lnTo>
                      <a:pt x="1020" y="3841"/>
                    </a:lnTo>
                    <a:lnTo>
                      <a:pt x="1015" y="3852"/>
                    </a:lnTo>
                    <a:lnTo>
                      <a:pt x="1011" y="3865"/>
                    </a:lnTo>
                    <a:lnTo>
                      <a:pt x="1007" y="3881"/>
                    </a:lnTo>
                    <a:lnTo>
                      <a:pt x="1002" y="3897"/>
                    </a:lnTo>
                    <a:lnTo>
                      <a:pt x="997" y="3915"/>
                    </a:lnTo>
                    <a:lnTo>
                      <a:pt x="992" y="3933"/>
                    </a:lnTo>
                    <a:lnTo>
                      <a:pt x="987" y="3954"/>
                    </a:lnTo>
                    <a:lnTo>
                      <a:pt x="981" y="3977"/>
                    </a:lnTo>
                    <a:lnTo>
                      <a:pt x="976" y="4000"/>
                    </a:lnTo>
                    <a:lnTo>
                      <a:pt x="971" y="4025"/>
                    </a:lnTo>
                    <a:lnTo>
                      <a:pt x="966" y="4051"/>
                    </a:lnTo>
                    <a:lnTo>
                      <a:pt x="962" y="4079"/>
                    </a:lnTo>
                    <a:lnTo>
                      <a:pt x="957" y="4107"/>
                    </a:lnTo>
                    <a:lnTo>
                      <a:pt x="953" y="4137"/>
                    </a:lnTo>
                    <a:lnTo>
                      <a:pt x="949" y="4168"/>
                    </a:lnTo>
                    <a:lnTo>
                      <a:pt x="945" y="4201"/>
                    </a:lnTo>
                    <a:lnTo>
                      <a:pt x="942" y="4235"/>
                    </a:lnTo>
                    <a:lnTo>
                      <a:pt x="940" y="4270"/>
                    </a:lnTo>
                    <a:lnTo>
                      <a:pt x="938" y="4306"/>
                    </a:lnTo>
                    <a:lnTo>
                      <a:pt x="937" y="4344"/>
                    </a:lnTo>
                    <a:lnTo>
                      <a:pt x="936" y="4382"/>
                    </a:lnTo>
                    <a:lnTo>
                      <a:pt x="936" y="4423"/>
                    </a:lnTo>
                    <a:lnTo>
                      <a:pt x="937" y="4464"/>
                    </a:lnTo>
                    <a:lnTo>
                      <a:pt x="938" y="4506"/>
                    </a:lnTo>
                    <a:lnTo>
                      <a:pt x="941" y="4549"/>
                    </a:lnTo>
                    <a:lnTo>
                      <a:pt x="943" y="4575"/>
                    </a:lnTo>
                    <a:lnTo>
                      <a:pt x="943" y="4599"/>
                    </a:lnTo>
                    <a:lnTo>
                      <a:pt x="943" y="4621"/>
                    </a:lnTo>
                    <a:lnTo>
                      <a:pt x="940" y="4643"/>
                    </a:lnTo>
                    <a:lnTo>
                      <a:pt x="937" y="4664"/>
                    </a:lnTo>
                    <a:lnTo>
                      <a:pt x="933" y="4682"/>
                    </a:lnTo>
                    <a:lnTo>
                      <a:pt x="927" y="4700"/>
                    </a:lnTo>
                    <a:lnTo>
                      <a:pt x="921" y="4716"/>
                    </a:lnTo>
                    <a:lnTo>
                      <a:pt x="912" y="4732"/>
                    </a:lnTo>
                    <a:lnTo>
                      <a:pt x="904" y="4746"/>
                    </a:lnTo>
                    <a:lnTo>
                      <a:pt x="896" y="4758"/>
                    </a:lnTo>
                    <a:lnTo>
                      <a:pt x="885" y="4771"/>
                    </a:lnTo>
                    <a:lnTo>
                      <a:pt x="866" y="4792"/>
                    </a:lnTo>
                    <a:lnTo>
                      <a:pt x="844" y="4810"/>
                    </a:lnTo>
                    <a:lnTo>
                      <a:pt x="821" y="4824"/>
                    </a:lnTo>
                    <a:lnTo>
                      <a:pt x="801" y="4836"/>
                    </a:lnTo>
                    <a:lnTo>
                      <a:pt x="780" y="4845"/>
                    </a:lnTo>
                    <a:lnTo>
                      <a:pt x="762" y="4851"/>
                    </a:lnTo>
                    <a:lnTo>
                      <a:pt x="746" y="4856"/>
                    </a:lnTo>
                    <a:lnTo>
                      <a:pt x="740" y="4857"/>
                    </a:lnTo>
                    <a:lnTo>
                      <a:pt x="734" y="4858"/>
                    </a:lnTo>
                    <a:lnTo>
                      <a:pt x="730" y="4859"/>
                    </a:lnTo>
                    <a:lnTo>
                      <a:pt x="725" y="4860"/>
                    </a:lnTo>
                    <a:lnTo>
                      <a:pt x="723" y="4860"/>
                    </a:lnTo>
                    <a:lnTo>
                      <a:pt x="723" y="4860"/>
                    </a:lnTo>
                    <a:lnTo>
                      <a:pt x="723" y="4861"/>
                    </a:lnTo>
                    <a:lnTo>
                      <a:pt x="724" y="4865"/>
                    </a:lnTo>
                    <a:lnTo>
                      <a:pt x="726" y="4869"/>
                    </a:lnTo>
                    <a:lnTo>
                      <a:pt x="728" y="4874"/>
                    </a:lnTo>
                    <a:lnTo>
                      <a:pt x="733" y="4881"/>
                    </a:lnTo>
                    <a:lnTo>
                      <a:pt x="737" y="4889"/>
                    </a:lnTo>
                    <a:lnTo>
                      <a:pt x="741" y="4899"/>
                    </a:lnTo>
                    <a:lnTo>
                      <a:pt x="747" y="4910"/>
                    </a:lnTo>
                    <a:lnTo>
                      <a:pt x="760" y="4933"/>
                    </a:lnTo>
                    <a:lnTo>
                      <a:pt x="777" y="4959"/>
                    </a:lnTo>
                    <a:lnTo>
                      <a:pt x="798" y="4987"/>
                    </a:lnTo>
                    <a:lnTo>
                      <a:pt x="820" y="5017"/>
                    </a:lnTo>
                    <a:lnTo>
                      <a:pt x="847" y="5046"/>
                    </a:lnTo>
                    <a:lnTo>
                      <a:pt x="877" y="5074"/>
                    </a:lnTo>
                    <a:lnTo>
                      <a:pt x="910" y="5100"/>
                    </a:lnTo>
                    <a:lnTo>
                      <a:pt x="946" y="5124"/>
                    </a:lnTo>
                    <a:lnTo>
                      <a:pt x="966" y="5134"/>
                    </a:lnTo>
                    <a:lnTo>
                      <a:pt x="987" y="5144"/>
                    </a:lnTo>
                    <a:lnTo>
                      <a:pt x="1008" y="5152"/>
                    </a:lnTo>
                    <a:lnTo>
                      <a:pt x="1030" y="5159"/>
                    </a:lnTo>
                    <a:lnTo>
                      <a:pt x="1054" y="5164"/>
                    </a:lnTo>
                    <a:lnTo>
                      <a:pt x="1077" y="5168"/>
                    </a:lnTo>
                    <a:lnTo>
                      <a:pt x="1102" y="5171"/>
                    </a:lnTo>
                    <a:lnTo>
                      <a:pt x="1128" y="5173"/>
                    </a:lnTo>
                    <a:lnTo>
                      <a:pt x="1190" y="5173"/>
                    </a:lnTo>
                    <a:lnTo>
                      <a:pt x="1219" y="5168"/>
                    </a:lnTo>
                    <a:lnTo>
                      <a:pt x="1247" y="5163"/>
                    </a:lnTo>
                    <a:lnTo>
                      <a:pt x="1275" y="5155"/>
                    </a:lnTo>
                    <a:lnTo>
                      <a:pt x="1301" y="5146"/>
                    </a:lnTo>
                    <a:lnTo>
                      <a:pt x="1328" y="5133"/>
                    </a:lnTo>
                    <a:lnTo>
                      <a:pt x="1355" y="5120"/>
                    </a:lnTo>
                    <a:lnTo>
                      <a:pt x="1382" y="5104"/>
                    </a:lnTo>
                    <a:lnTo>
                      <a:pt x="1409" y="5085"/>
                    </a:lnTo>
                    <a:lnTo>
                      <a:pt x="1436" y="5064"/>
                    </a:lnTo>
                    <a:lnTo>
                      <a:pt x="1464" y="5041"/>
                    </a:lnTo>
                    <a:lnTo>
                      <a:pt x="1492" y="5015"/>
                    </a:lnTo>
                    <a:lnTo>
                      <a:pt x="1521" y="4986"/>
                    </a:lnTo>
                    <a:lnTo>
                      <a:pt x="1551" y="4955"/>
                    </a:lnTo>
                    <a:lnTo>
                      <a:pt x="1583" y="4921"/>
                    </a:lnTo>
                    <a:lnTo>
                      <a:pt x="1616" y="4885"/>
                    </a:lnTo>
                    <a:lnTo>
                      <a:pt x="1650" y="4845"/>
                    </a:lnTo>
                    <a:lnTo>
                      <a:pt x="1686" y="4803"/>
                    </a:lnTo>
                    <a:lnTo>
                      <a:pt x="1724" y="4757"/>
                    </a:lnTo>
                    <a:lnTo>
                      <a:pt x="1763" y="4709"/>
                    </a:lnTo>
                    <a:lnTo>
                      <a:pt x="1805" y="4657"/>
                    </a:lnTo>
                    <a:lnTo>
                      <a:pt x="1850" y="4603"/>
                    </a:lnTo>
                    <a:lnTo>
                      <a:pt x="1896" y="4544"/>
                    </a:lnTo>
                    <a:lnTo>
                      <a:pt x="1945" y="4483"/>
                    </a:lnTo>
                    <a:lnTo>
                      <a:pt x="1997" y="4419"/>
                    </a:lnTo>
                    <a:lnTo>
                      <a:pt x="2052" y="4351"/>
                    </a:lnTo>
                    <a:lnTo>
                      <a:pt x="2110" y="4278"/>
                    </a:lnTo>
                    <a:lnTo>
                      <a:pt x="2171" y="4203"/>
                    </a:lnTo>
                    <a:lnTo>
                      <a:pt x="2236" y="4124"/>
                    </a:lnTo>
                    <a:lnTo>
                      <a:pt x="2304" y="4042"/>
                    </a:lnTo>
                    <a:lnTo>
                      <a:pt x="2375" y="3955"/>
                    </a:lnTo>
                    <a:lnTo>
                      <a:pt x="2451" y="3864"/>
                    </a:lnTo>
                    <a:lnTo>
                      <a:pt x="2491" y="3818"/>
                    </a:lnTo>
                    <a:lnTo>
                      <a:pt x="2531" y="3770"/>
                    </a:lnTo>
                    <a:lnTo>
                      <a:pt x="2565" y="3730"/>
                    </a:lnTo>
                    <a:lnTo>
                      <a:pt x="2601" y="3692"/>
                    </a:lnTo>
                    <a:lnTo>
                      <a:pt x="2638" y="3655"/>
                    </a:lnTo>
                    <a:lnTo>
                      <a:pt x="2676" y="3619"/>
                    </a:lnTo>
                    <a:lnTo>
                      <a:pt x="2717" y="3583"/>
                    </a:lnTo>
                    <a:lnTo>
                      <a:pt x="2757" y="3548"/>
                    </a:lnTo>
                    <a:lnTo>
                      <a:pt x="2799" y="3514"/>
                    </a:lnTo>
                    <a:lnTo>
                      <a:pt x="2843" y="3481"/>
                    </a:lnTo>
                    <a:lnTo>
                      <a:pt x="2931" y="3417"/>
                    </a:lnTo>
                    <a:lnTo>
                      <a:pt x="3024" y="3357"/>
                    </a:lnTo>
                    <a:lnTo>
                      <a:pt x="3119" y="3299"/>
                    </a:lnTo>
                    <a:lnTo>
                      <a:pt x="3217" y="3244"/>
                    </a:lnTo>
                    <a:lnTo>
                      <a:pt x="3318" y="3193"/>
                    </a:lnTo>
                    <a:lnTo>
                      <a:pt x="3420" y="3144"/>
                    </a:lnTo>
                    <a:lnTo>
                      <a:pt x="3522" y="3098"/>
                    </a:lnTo>
                    <a:lnTo>
                      <a:pt x="3625" y="3055"/>
                    </a:lnTo>
                    <a:lnTo>
                      <a:pt x="3727" y="3015"/>
                    </a:lnTo>
                    <a:lnTo>
                      <a:pt x="3830" y="2976"/>
                    </a:lnTo>
                    <a:lnTo>
                      <a:pt x="3931" y="2941"/>
                    </a:lnTo>
                    <a:lnTo>
                      <a:pt x="4031" y="2908"/>
                    </a:lnTo>
                    <a:lnTo>
                      <a:pt x="4128" y="2879"/>
                    </a:lnTo>
                    <a:lnTo>
                      <a:pt x="4223" y="2851"/>
                    </a:lnTo>
                    <a:lnTo>
                      <a:pt x="4315" y="2825"/>
                    </a:lnTo>
                    <a:lnTo>
                      <a:pt x="4359" y="2814"/>
                    </a:lnTo>
                    <a:lnTo>
                      <a:pt x="4403" y="2802"/>
                    </a:lnTo>
                    <a:lnTo>
                      <a:pt x="4445" y="2792"/>
                    </a:lnTo>
                    <a:lnTo>
                      <a:pt x="4487" y="2782"/>
                    </a:lnTo>
                    <a:lnTo>
                      <a:pt x="4527" y="2771"/>
                    </a:lnTo>
                    <a:lnTo>
                      <a:pt x="4567" y="2762"/>
                    </a:lnTo>
                    <a:lnTo>
                      <a:pt x="4604" y="2754"/>
                    </a:lnTo>
                    <a:lnTo>
                      <a:pt x="4640" y="2746"/>
                    </a:lnTo>
                    <a:lnTo>
                      <a:pt x="4675" y="2739"/>
                    </a:lnTo>
                    <a:lnTo>
                      <a:pt x="4709" y="2731"/>
                    </a:lnTo>
                    <a:lnTo>
                      <a:pt x="4741" y="2724"/>
                    </a:lnTo>
                    <a:lnTo>
                      <a:pt x="4771" y="2719"/>
                    </a:lnTo>
                    <a:lnTo>
                      <a:pt x="4800" y="2713"/>
                    </a:lnTo>
                    <a:lnTo>
                      <a:pt x="4827" y="2708"/>
                    </a:lnTo>
                    <a:lnTo>
                      <a:pt x="4853" y="2702"/>
                    </a:lnTo>
                    <a:lnTo>
                      <a:pt x="4875" y="2698"/>
                    </a:lnTo>
                    <a:lnTo>
                      <a:pt x="4897" y="2695"/>
                    </a:lnTo>
                    <a:lnTo>
                      <a:pt x="4917" y="2691"/>
                    </a:lnTo>
                    <a:lnTo>
                      <a:pt x="4934" y="2688"/>
                    </a:lnTo>
                    <a:lnTo>
                      <a:pt x="4949" y="2686"/>
                    </a:lnTo>
                    <a:lnTo>
                      <a:pt x="4962" y="2684"/>
                    </a:lnTo>
                    <a:lnTo>
                      <a:pt x="4973" y="2682"/>
                    </a:lnTo>
                    <a:lnTo>
                      <a:pt x="4982" y="2681"/>
                    </a:lnTo>
                    <a:lnTo>
                      <a:pt x="4988" y="2680"/>
                    </a:lnTo>
                    <a:lnTo>
                      <a:pt x="4992" y="2679"/>
                    </a:lnTo>
                    <a:lnTo>
                      <a:pt x="4993" y="2679"/>
                    </a:lnTo>
                    <a:lnTo>
                      <a:pt x="4991" y="2681"/>
                    </a:lnTo>
                    <a:lnTo>
                      <a:pt x="4986" y="2686"/>
                    </a:lnTo>
                    <a:lnTo>
                      <a:pt x="4978" y="2695"/>
                    </a:lnTo>
                    <a:lnTo>
                      <a:pt x="4967" y="2708"/>
                    </a:lnTo>
                    <a:lnTo>
                      <a:pt x="4953" y="2723"/>
                    </a:lnTo>
                    <a:lnTo>
                      <a:pt x="4936" y="2742"/>
                    </a:lnTo>
                    <a:lnTo>
                      <a:pt x="4918" y="2762"/>
                    </a:lnTo>
                    <a:lnTo>
                      <a:pt x="4897" y="2785"/>
                    </a:lnTo>
                    <a:lnTo>
                      <a:pt x="4873" y="2811"/>
                    </a:lnTo>
                    <a:lnTo>
                      <a:pt x="4848" y="2838"/>
                    </a:lnTo>
                    <a:lnTo>
                      <a:pt x="4822" y="2868"/>
                    </a:lnTo>
                    <a:lnTo>
                      <a:pt x="4794" y="2899"/>
                    </a:lnTo>
                    <a:lnTo>
                      <a:pt x="4765" y="2932"/>
                    </a:lnTo>
                    <a:lnTo>
                      <a:pt x="4734" y="2966"/>
                    </a:lnTo>
                    <a:lnTo>
                      <a:pt x="4702" y="3001"/>
                    </a:lnTo>
                    <a:lnTo>
                      <a:pt x="4670" y="3037"/>
                    </a:lnTo>
                    <a:lnTo>
                      <a:pt x="4603" y="3111"/>
                    </a:lnTo>
                    <a:lnTo>
                      <a:pt x="4535" y="3188"/>
                    </a:lnTo>
                    <a:lnTo>
                      <a:pt x="4468" y="3263"/>
                    </a:lnTo>
                    <a:lnTo>
                      <a:pt x="4401" y="3337"/>
                    </a:lnTo>
                    <a:lnTo>
                      <a:pt x="4369" y="3372"/>
                    </a:lnTo>
                    <a:lnTo>
                      <a:pt x="4339" y="3407"/>
                    </a:lnTo>
                    <a:lnTo>
                      <a:pt x="4309" y="3440"/>
                    </a:lnTo>
                    <a:lnTo>
                      <a:pt x="4280" y="3473"/>
                    </a:lnTo>
                    <a:lnTo>
                      <a:pt x="4253" y="3503"/>
                    </a:lnTo>
                    <a:lnTo>
                      <a:pt x="4227" y="3532"/>
                    </a:lnTo>
                    <a:lnTo>
                      <a:pt x="4204" y="3558"/>
                    </a:lnTo>
                    <a:lnTo>
                      <a:pt x="4183" y="3583"/>
                    </a:lnTo>
                    <a:lnTo>
                      <a:pt x="4164" y="3607"/>
                    </a:lnTo>
                    <a:lnTo>
                      <a:pt x="4143" y="3634"/>
                    </a:lnTo>
                    <a:lnTo>
                      <a:pt x="4121" y="3661"/>
                    </a:lnTo>
                    <a:lnTo>
                      <a:pt x="4097" y="3691"/>
                    </a:lnTo>
                    <a:lnTo>
                      <a:pt x="4071" y="3723"/>
                    </a:lnTo>
                    <a:lnTo>
                      <a:pt x="4044" y="3756"/>
                    </a:lnTo>
                    <a:lnTo>
                      <a:pt x="4016" y="3791"/>
                    </a:lnTo>
                    <a:lnTo>
                      <a:pt x="3988" y="3828"/>
                    </a:lnTo>
                    <a:lnTo>
                      <a:pt x="3958" y="3865"/>
                    </a:lnTo>
                    <a:lnTo>
                      <a:pt x="3927" y="3905"/>
                    </a:lnTo>
                    <a:lnTo>
                      <a:pt x="3897" y="3945"/>
                    </a:lnTo>
                    <a:lnTo>
                      <a:pt x="3866" y="3987"/>
                    </a:lnTo>
                    <a:lnTo>
                      <a:pt x="3834" y="4029"/>
                    </a:lnTo>
                    <a:lnTo>
                      <a:pt x="3803" y="4073"/>
                    </a:lnTo>
                    <a:lnTo>
                      <a:pt x="3742" y="4163"/>
                    </a:lnTo>
                    <a:lnTo>
                      <a:pt x="3684" y="4257"/>
                    </a:lnTo>
                    <a:lnTo>
                      <a:pt x="3656" y="4305"/>
                    </a:lnTo>
                    <a:lnTo>
                      <a:pt x="3629" y="4354"/>
                    </a:lnTo>
                    <a:lnTo>
                      <a:pt x="3605" y="4402"/>
                    </a:lnTo>
                    <a:lnTo>
                      <a:pt x="3581" y="4451"/>
                    </a:lnTo>
                    <a:lnTo>
                      <a:pt x="3558" y="4502"/>
                    </a:lnTo>
                    <a:lnTo>
                      <a:pt x="3538" y="4551"/>
                    </a:lnTo>
                    <a:lnTo>
                      <a:pt x="3520" y="4602"/>
                    </a:lnTo>
                    <a:lnTo>
                      <a:pt x="3504" y="4652"/>
                    </a:lnTo>
                    <a:lnTo>
                      <a:pt x="3491" y="4703"/>
                    </a:lnTo>
                    <a:lnTo>
                      <a:pt x="3480" y="4753"/>
                    </a:lnTo>
                    <a:lnTo>
                      <a:pt x="3471" y="4804"/>
                    </a:lnTo>
                    <a:lnTo>
                      <a:pt x="3466" y="4854"/>
                    </a:lnTo>
                    <a:lnTo>
                      <a:pt x="3464" y="4905"/>
                    </a:lnTo>
                    <a:lnTo>
                      <a:pt x="3465" y="4954"/>
                    </a:lnTo>
                    <a:lnTo>
                      <a:pt x="3469" y="4984"/>
                    </a:lnTo>
                    <a:lnTo>
                      <a:pt x="3474" y="5014"/>
                    </a:lnTo>
                    <a:lnTo>
                      <a:pt x="3482" y="5045"/>
                    </a:lnTo>
                    <a:lnTo>
                      <a:pt x="3491" y="5076"/>
                    </a:lnTo>
                    <a:lnTo>
                      <a:pt x="3501" y="5107"/>
                    </a:lnTo>
                    <a:lnTo>
                      <a:pt x="3513" y="5139"/>
                    </a:lnTo>
                    <a:lnTo>
                      <a:pt x="3526" y="5170"/>
                    </a:lnTo>
                    <a:lnTo>
                      <a:pt x="3541" y="5202"/>
                    </a:lnTo>
                    <a:lnTo>
                      <a:pt x="3557" y="5234"/>
                    </a:lnTo>
                    <a:lnTo>
                      <a:pt x="3574" y="5267"/>
                    </a:lnTo>
                    <a:lnTo>
                      <a:pt x="3591" y="5300"/>
                    </a:lnTo>
                    <a:lnTo>
                      <a:pt x="3611" y="5333"/>
                    </a:lnTo>
                    <a:lnTo>
                      <a:pt x="3651" y="5399"/>
                    </a:lnTo>
                    <a:lnTo>
                      <a:pt x="3695" y="5465"/>
                    </a:lnTo>
                    <a:lnTo>
                      <a:pt x="3742" y="5530"/>
                    </a:lnTo>
                    <a:lnTo>
                      <a:pt x="3790" y="5595"/>
                    </a:lnTo>
                    <a:lnTo>
                      <a:pt x="3840" y="5659"/>
                    </a:lnTo>
                    <a:lnTo>
                      <a:pt x="3890" y="5722"/>
                    </a:lnTo>
                    <a:lnTo>
                      <a:pt x="3941" y="5782"/>
                    </a:lnTo>
                    <a:lnTo>
                      <a:pt x="3992" y="5841"/>
                    </a:lnTo>
                    <a:lnTo>
                      <a:pt x="4041" y="5898"/>
                    </a:lnTo>
                    <a:lnTo>
                      <a:pt x="4089" y="5951"/>
                    </a:lnTo>
                    <a:lnTo>
                      <a:pt x="4117" y="5986"/>
                    </a:lnTo>
                    <a:lnTo>
                      <a:pt x="4141" y="6020"/>
                    </a:lnTo>
                    <a:lnTo>
                      <a:pt x="4164" y="6052"/>
                    </a:lnTo>
                    <a:lnTo>
                      <a:pt x="4184" y="6084"/>
                    </a:lnTo>
                    <a:lnTo>
                      <a:pt x="4201" y="6114"/>
                    </a:lnTo>
                    <a:lnTo>
                      <a:pt x="4217" y="6142"/>
                    </a:lnTo>
                    <a:lnTo>
                      <a:pt x="4230" y="6169"/>
                    </a:lnTo>
                    <a:lnTo>
                      <a:pt x="4240" y="6193"/>
                    </a:lnTo>
                    <a:lnTo>
                      <a:pt x="4250" y="6215"/>
                    </a:lnTo>
                    <a:lnTo>
                      <a:pt x="4258" y="6236"/>
                    </a:lnTo>
                    <a:lnTo>
                      <a:pt x="4264" y="6253"/>
                    </a:lnTo>
                    <a:lnTo>
                      <a:pt x="4268" y="6267"/>
                    </a:lnTo>
                    <a:lnTo>
                      <a:pt x="4272" y="6279"/>
                    </a:lnTo>
                    <a:lnTo>
                      <a:pt x="4275" y="6287"/>
                    </a:lnTo>
                    <a:lnTo>
                      <a:pt x="4276" y="6293"/>
                    </a:lnTo>
                    <a:lnTo>
                      <a:pt x="4276" y="6294"/>
                    </a:lnTo>
                    <a:lnTo>
                      <a:pt x="3902" y="6856"/>
                    </a:lnTo>
                    <a:lnTo>
                      <a:pt x="3902" y="6856"/>
                    </a:lnTo>
                    <a:lnTo>
                      <a:pt x="3904" y="6858"/>
                    </a:lnTo>
                    <a:lnTo>
                      <a:pt x="3906" y="6861"/>
                    </a:lnTo>
                    <a:lnTo>
                      <a:pt x="3909" y="6865"/>
                    </a:lnTo>
                    <a:lnTo>
                      <a:pt x="3914" y="6870"/>
                    </a:lnTo>
                    <a:lnTo>
                      <a:pt x="3919" y="6877"/>
                    </a:lnTo>
                    <a:lnTo>
                      <a:pt x="3926" y="6884"/>
                    </a:lnTo>
                    <a:lnTo>
                      <a:pt x="3932" y="6893"/>
                    </a:lnTo>
                    <a:lnTo>
                      <a:pt x="3948" y="6912"/>
                    </a:lnTo>
                    <a:lnTo>
                      <a:pt x="3968" y="6936"/>
                    </a:lnTo>
                    <a:lnTo>
                      <a:pt x="3992" y="6963"/>
                    </a:lnTo>
                    <a:lnTo>
                      <a:pt x="4017" y="6993"/>
                    </a:lnTo>
                    <a:lnTo>
                      <a:pt x="4045" y="7025"/>
                    </a:lnTo>
                    <a:lnTo>
                      <a:pt x="4077" y="7059"/>
                    </a:lnTo>
                    <a:lnTo>
                      <a:pt x="4110" y="7095"/>
                    </a:lnTo>
                    <a:lnTo>
                      <a:pt x="4147" y="7133"/>
                    </a:lnTo>
                    <a:lnTo>
                      <a:pt x="4185" y="7173"/>
                    </a:lnTo>
                    <a:lnTo>
                      <a:pt x="4225" y="7213"/>
                    </a:lnTo>
                    <a:lnTo>
                      <a:pt x="4267" y="7254"/>
                    </a:lnTo>
                    <a:lnTo>
                      <a:pt x="4311" y="7295"/>
                    </a:lnTo>
                    <a:lnTo>
                      <a:pt x="4356" y="7338"/>
                    </a:lnTo>
                    <a:lnTo>
                      <a:pt x="4403" y="7379"/>
                    </a:lnTo>
                    <a:lnTo>
                      <a:pt x="4451" y="7419"/>
                    </a:lnTo>
                    <a:lnTo>
                      <a:pt x="4500" y="7459"/>
                    </a:lnTo>
                    <a:lnTo>
                      <a:pt x="4550" y="7498"/>
                    </a:lnTo>
                    <a:lnTo>
                      <a:pt x="4601" y="7535"/>
                    </a:lnTo>
                    <a:lnTo>
                      <a:pt x="4652" y="7571"/>
                    </a:lnTo>
                    <a:lnTo>
                      <a:pt x="4704" y="7604"/>
                    </a:lnTo>
                    <a:lnTo>
                      <a:pt x="4756" y="7635"/>
                    </a:lnTo>
                    <a:lnTo>
                      <a:pt x="4808" y="7664"/>
                    </a:lnTo>
                    <a:lnTo>
                      <a:pt x="4861" y="7690"/>
                    </a:lnTo>
                    <a:lnTo>
                      <a:pt x="4912" y="7712"/>
                    </a:lnTo>
                    <a:lnTo>
                      <a:pt x="4965" y="7730"/>
                    </a:lnTo>
                    <a:lnTo>
                      <a:pt x="4991" y="7737"/>
                    </a:lnTo>
                    <a:lnTo>
                      <a:pt x="5017" y="7744"/>
                    </a:lnTo>
                    <a:lnTo>
                      <a:pt x="5042" y="7750"/>
                    </a:lnTo>
                    <a:lnTo>
                      <a:pt x="5067" y="7754"/>
                    </a:lnTo>
                    <a:lnTo>
                      <a:pt x="5092" y="7757"/>
                    </a:lnTo>
                    <a:lnTo>
                      <a:pt x="5117" y="7759"/>
                    </a:lnTo>
                    <a:lnTo>
                      <a:pt x="5163" y="7758"/>
                    </a:lnTo>
                    <a:lnTo>
                      <a:pt x="5210" y="7755"/>
                    </a:lnTo>
                    <a:lnTo>
                      <a:pt x="5256" y="7750"/>
                    </a:lnTo>
                    <a:lnTo>
                      <a:pt x="5302" y="7742"/>
                    </a:lnTo>
                    <a:lnTo>
                      <a:pt x="5347" y="7733"/>
                    </a:lnTo>
                    <a:lnTo>
                      <a:pt x="5393" y="7723"/>
                    </a:lnTo>
                    <a:lnTo>
                      <a:pt x="5437" y="7711"/>
                    </a:lnTo>
                    <a:lnTo>
                      <a:pt x="5482" y="7696"/>
                    </a:lnTo>
                    <a:lnTo>
                      <a:pt x="5527" y="7681"/>
                    </a:lnTo>
                    <a:lnTo>
                      <a:pt x="5571" y="7664"/>
                    </a:lnTo>
                    <a:lnTo>
                      <a:pt x="5616" y="7646"/>
                    </a:lnTo>
                    <a:lnTo>
                      <a:pt x="5660" y="7626"/>
                    </a:lnTo>
                    <a:lnTo>
                      <a:pt x="5704" y="7605"/>
                    </a:lnTo>
                    <a:lnTo>
                      <a:pt x="5749" y="7584"/>
                    </a:lnTo>
                    <a:lnTo>
                      <a:pt x="5838" y="7538"/>
                    </a:lnTo>
                    <a:lnTo>
                      <a:pt x="5927" y="7487"/>
                    </a:lnTo>
                    <a:lnTo>
                      <a:pt x="6017" y="7435"/>
                    </a:lnTo>
                    <a:lnTo>
                      <a:pt x="6108" y="7381"/>
                    </a:lnTo>
                    <a:lnTo>
                      <a:pt x="6200" y="7325"/>
                    </a:lnTo>
                    <a:lnTo>
                      <a:pt x="6293" y="7269"/>
                    </a:lnTo>
                    <a:lnTo>
                      <a:pt x="6388" y="7213"/>
                    </a:lnTo>
                    <a:lnTo>
                      <a:pt x="6484" y="7158"/>
                    </a:lnTo>
                    <a:lnTo>
                      <a:pt x="6582" y="7105"/>
                    </a:lnTo>
                    <a:lnTo>
                      <a:pt x="6618" y="7087"/>
                    </a:lnTo>
                    <a:lnTo>
                      <a:pt x="6653" y="7072"/>
                    </a:lnTo>
                    <a:lnTo>
                      <a:pt x="6690" y="7059"/>
                    </a:lnTo>
                    <a:lnTo>
                      <a:pt x="6727" y="7045"/>
                    </a:lnTo>
                    <a:lnTo>
                      <a:pt x="6764" y="7034"/>
                    </a:lnTo>
                    <a:lnTo>
                      <a:pt x="6803" y="7025"/>
                    </a:lnTo>
                    <a:lnTo>
                      <a:pt x="6840" y="7015"/>
                    </a:lnTo>
                    <a:lnTo>
                      <a:pt x="6878" y="7007"/>
                    </a:lnTo>
                    <a:lnTo>
                      <a:pt x="6916" y="7001"/>
                    </a:lnTo>
                    <a:lnTo>
                      <a:pt x="6954" y="6995"/>
                    </a:lnTo>
                    <a:lnTo>
                      <a:pt x="7029" y="6986"/>
                    </a:lnTo>
                    <a:lnTo>
                      <a:pt x="7103" y="6981"/>
                    </a:lnTo>
                    <a:lnTo>
                      <a:pt x="7174" y="6980"/>
                    </a:lnTo>
                    <a:lnTo>
                      <a:pt x="7237" y="6981"/>
                    </a:lnTo>
                    <a:lnTo>
                      <a:pt x="7298" y="6984"/>
                    </a:lnTo>
                    <a:lnTo>
                      <a:pt x="7356" y="6988"/>
                    </a:lnTo>
                    <a:lnTo>
                      <a:pt x="7411" y="6995"/>
                    </a:lnTo>
                    <a:lnTo>
                      <a:pt x="7463" y="7002"/>
                    </a:lnTo>
                    <a:lnTo>
                      <a:pt x="7512" y="7009"/>
                    </a:lnTo>
                    <a:lnTo>
                      <a:pt x="7557" y="7018"/>
                    </a:lnTo>
                    <a:lnTo>
                      <a:pt x="7599" y="7027"/>
                    </a:lnTo>
                    <a:lnTo>
                      <a:pt x="7618" y="7031"/>
                    </a:lnTo>
                    <a:lnTo>
                      <a:pt x="7636" y="7035"/>
                    </a:lnTo>
                    <a:lnTo>
                      <a:pt x="7653" y="7040"/>
                    </a:lnTo>
                    <a:lnTo>
                      <a:pt x="7669" y="7044"/>
                    </a:lnTo>
                    <a:lnTo>
                      <a:pt x="7684" y="7048"/>
                    </a:lnTo>
                    <a:lnTo>
                      <a:pt x="7698" y="7051"/>
                    </a:lnTo>
                    <a:lnTo>
                      <a:pt x="7710" y="7055"/>
                    </a:lnTo>
                    <a:lnTo>
                      <a:pt x="7721" y="7059"/>
                    </a:lnTo>
                    <a:lnTo>
                      <a:pt x="7732" y="7062"/>
                    </a:lnTo>
                    <a:lnTo>
                      <a:pt x="7741" y="7065"/>
                    </a:lnTo>
                    <a:lnTo>
                      <a:pt x="7748" y="7067"/>
                    </a:lnTo>
                    <a:lnTo>
                      <a:pt x="7754" y="7069"/>
                    </a:lnTo>
                    <a:lnTo>
                      <a:pt x="7760" y="7071"/>
                    </a:lnTo>
                    <a:lnTo>
                      <a:pt x="7763" y="7072"/>
                    </a:lnTo>
                    <a:lnTo>
                      <a:pt x="7766" y="7073"/>
                    </a:lnTo>
                    <a:lnTo>
                      <a:pt x="7766" y="7073"/>
                    </a:lnTo>
                    <a:lnTo>
                      <a:pt x="7766" y="7073"/>
                    </a:lnTo>
                    <a:lnTo>
                      <a:pt x="7767" y="7071"/>
                    </a:lnTo>
                    <a:lnTo>
                      <a:pt x="7768" y="7069"/>
                    </a:lnTo>
                    <a:lnTo>
                      <a:pt x="7769" y="7065"/>
                    </a:lnTo>
                    <a:lnTo>
                      <a:pt x="7772" y="7054"/>
                    </a:lnTo>
                    <a:lnTo>
                      <a:pt x="7775" y="7040"/>
                    </a:lnTo>
                    <a:lnTo>
                      <a:pt x="7780" y="7021"/>
                    </a:lnTo>
                    <a:lnTo>
                      <a:pt x="7786" y="7000"/>
                    </a:lnTo>
                    <a:lnTo>
                      <a:pt x="7794" y="6974"/>
                    </a:lnTo>
                    <a:lnTo>
                      <a:pt x="7801" y="6945"/>
                    </a:lnTo>
                    <a:lnTo>
                      <a:pt x="7809" y="6913"/>
                    </a:lnTo>
                    <a:lnTo>
                      <a:pt x="7817" y="6879"/>
                    </a:lnTo>
                    <a:lnTo>
                      <a:pt x="7827" y="6841"/>
                    </a:lnTo>
                    <a:lnTo>
                      <a:pt x="7837" y="6800"/>
                    </a:lnTo>
                    <a:lnTo>
                      <a:pt x="7847" y="6758"/>
                    </a:lnTo>
                    <a:lnTo>
                      <a:pt x="7858" y="6711"/>
                    </a:lnTo>
                    <a:lnTo>
                      <a:pt x="7868" y="6664"/>
                    </a:lnTo>
                    <a:lnTo>
                      <a:pt x="7879" y="6614"/>
                    </a:lnTo>
                    <a:lnTo>
                      <a:pt x="7890" y="6562"/>
                    </a:lnTo>
                    <a:lnTo>
                      <a:pt x="7901" y="6507"/>
                    </a:lnTo>
                    <a:lnTo>
                      <a:pt x="7912" y="6452"/>
                    </a:lnTo>
                    <a:lnTo>
                      <a:pt x="7923" y="6395"/>
                    </a:lnTo>
                    <a:lnTo>
                      <a:pt x="7933" y="6336"/>
                    </a:lnTo>
                    <a:lnTo>
                      <a:pt x="7943" y="6276"/>
                    </a:lnTo>
                    <a:lnTo>
                      <a:pt x="7954" y="6215"/>
                    </a:lnTo>
                    <a:lnTo>
                      <a:pt x="7963" y="6153"/>
                    </a:lnTo>
                    <a:lnTo>
                      <a:pt x="7981" y="6026"/>
                    </a:lnTo>
                    <a:lnTo>
                      <a:pt x="7996" y="5899"/>
                    </a:lnTo>
                    <a:lnTo>
                      <a:pt x="8007" y="5769"/>
                    </a:lnTo>
                    <a:lnTo>
                      <a:pt x="8012" y="5704"/>
                    </a:lnTo>
                    <a:lnTo>
                      <a:pt x="8016" y="5640"/>
                    </a:lnTo>
                    <a:lnTo>
                      <a:pt x="8017" y="5597"/>
                    </a:lnTo>
                    <a:lnTo>
                      <a:pt x="8017" y="5555"/>
                    </a:lnTo>
                    <a:lnTo>
                      <a:pt x="8017" y="5513"/>
                    </a:lnTo>
                    <a:lnTo>
                      <a:pt x="8016" y="5473"/>
                    </a:lnTo>
                    <a:lnTo>
                      <a:pt x="8012" y="5397"/>
                    </a:lnTo>
                    <a:lnTo>
                      <a:pt x="8004" y="5323"/>
                    </a:lnTo>
                    <a:lnTo>
                      <a:pt x="7996" y="5253"/>
                    </a:lnTo>
                    <a:lnTo>
                      <a:pt x="7986" y="5186"/>
                    </a:lnTo>
                    <a:lnTo>
                      <a:pt x="7972" y="5121"/>
                    </a:lnTo>
                    <a:lnTo>
                      <a:pt x="7959" y="5058"/>
                    </a:lnTo>
                    <a:lnTo>
                      <a:pt x="7943" y="4997"/>
                    </a:lnTo>
                    <a:lnTo>
                      <a:pt x="7927" y="4938"/>
                    </a:lnTo>
                    <a:lnTo>
                      <a:pt x="7892" y="4820"/>
                    </a:lnTo>
                    <a:lnTo>
                      <a:pt x="7855" y="4704"/>
                    </a:lnTo>
                    <a:lnTo>
                      <a:pt x="7835" y="4644"/>
                    </a:lnTo>
                    <a:lnTo>
                      <a:pt x="7817" y="4584"/>
                    </a:lnTo>
                    <a:lnTo>
                      <a:pt x="7799" y="4523"/>
                    </a:lnTo>
                    <a:lnTo>
                      <a:pt x="7781" y="4460"/>
                    </a:lnTo>
                    <a:lnTo>
                      <a:pt x="7765" y="4395"/>
                    </a:lnTo>
                    <a:lnTo>
                      <a:pt x="7750" y="4327"/>
                    </a:lnTo>
                    <a:lnTo>
                      <a:pt x="7736" y="4256"/>
                    </a:lnTo>
                    <a:lnTo>
                      <a:pt x="7723" y="4183"/>
                    </a:lnTo>
                    <a:lnTo>
                      <a:pt x="7713" y="4104"/>
                    </a:lnTo>
                    <a:lnTo>
                      <a:pt x="7709" y="4064"/>
                    </a:lnTo>
                    <a:lnTo>
                      <a:pt x="7705" y="4023"/>
                    </a:lnTo>
                    <a:lnTo>
                      <a:pt x="7701" y="3981"/>
                    </a:lnTo>
                    <a:lnTo>
                      <a:pt x="7698" y="3936"/>
                    </a:lnTo>
                    <a:lnTo>
                      <a:pt x="7696" y="3892"/>
                    </a:lnTo>
                    <a:lnTo>
                      <a:pt x="7695" y="3846"/>
                    </a:lnTo>
                    <a:lnTo>
                      <a:pt x="7694" y="3798"/>
                    </a:lnTo>
                    <a:lnTo>
                      <a:pt x="7694" y="3750"/>
                    </a:lnTo>
                    <a:lnTo>
                      <a:pt x="7694" y="3700"/>
                    </a:lnTo>
                    <a:lnTo>
                      <a:pt x="7695" y="3648"/>
                    </a:lnTo>
                    <a:lnTo>
                      <a:pt x="7697" y="3596"/>
                    </a:lnTo>
                    <a:lnTo>
                      <a:pt x="7700" y="3541"/>
                    </a:lnTo>
                    <a:lnTo>
                      <a:pt x="7703" y="3484"/>
                    </a:lnTo>
                    <a:lnTo>
                      <a:pt x="7708" y="3427"/>
                    </a:lnTo>
                    <a:lnTo>
                      <a:pt x="7713" y="3367"/>
                    </a:lnTo>
                    <a:lnTo>
                      <a:pt x="7719" y="3306"/>
                    </a:lnTo>
                    <a:lnTo>
                      <a:pt x="7727" y="3243"/>
                    </a:lnTo>
                    <a:lnTo>
                      <a:pt x="7735" y="3178"/>
                    </a:lnTo>
                    <a:lnTo>
                      <a:pt x="7715" y="3213"/>
                    </a:lnTo>
                    <a:lnTo>
                      <a:pt x="7695" y="3250"/>
                    </a:lnTo>
                    <a:lnTo>
                      <a:pt x="7675" y="3289"/>
                    </a:lnTo>
                    <a:lnTo>
                      <a:pt x="7655" y="3328"/>
                    </a:lnTo>
                    <a:lnTo>
                      <a:pt x="7637" y="3368"/>
                    </a:lnTo>
                    <a:lnTo>
                      <a:pt x="7618" y="3410"/>
                    </a:lnTo>
                    <a:lnTo>
                      <a:pt x="7601" y="3453"/>
                    </a:lnTo>
                    <a:lnTo>
                      <a:pt x="7584" y="3499"/>
                    </a:lnTo>
                    <a:lnTo>
                      <a:pt x="7568" y="3545"/>
                    </a:lnTo>
                    <a:lnTo>
                      <a:pt x="7552" y="3592"/>
                    </a:lnTo>
                    <a:lnTo>
                      <a:pt x="7538" y="3643"/>
                    </a:lnTo>
                    <a:lnTo>
                      <a:pt x="7524" y="3694"/>
                    </a:lnTo>
                    <a:lnTo>
                      <a:pt x="7512" y="3747"/>
                    </a:lnTo>
                    <a:lnTo>
                      <a:pt x="7501" y="3803"/>
                    </a:lnTo>
                    <a:lnTo>
                      <a:pt x="7490" y="3859"/>
                    </a:lnTo>
                    <a:lnTo>
                      <a:pt x="7482" y="3918"/>
                    </a:lnTo>
                    <a:lnTo>
                      <a:pt x="7475" y="3979"/>
                    </a:lnTo>
                    <a:lnTo>
                      <a:pt x="7469" y="4042"/>
                    </a:lnTo>
                    <a:lnTo>
                      <a:pt x="7464" y="4107"/>
                    </a:lnTo>
                    <a:lnTo>
                      <a:pt x="7461" y="4174"/>
                    </a:lnTo>
                    <a:lnTo>
                      <a:pt x="7460" y="4243"/>
                    </a:lnTo>
                    <a:lnTo>
                      <a:pt x="7461" y="4316"/>
                    </a:lnTo>
                    <a:lnTo>
                      <a:pt x="7463" y="4390"/>
                    </a:lnTo>
                    <a:lnTo>
                      <a:pt x="7467" y="4466"/>
                    </a:lnTo>
                    <a:lnTo>
                      <a:pt x="7474" y="4545"/>
                    </a:lnTo>
                    <a:lnTo>
                      <a:pt x="7482" y="4627"/>
                    </a:lnTo>
                    <a:lnTo>
                      <a:pt x="7493" y="4711"/>
                    </a:lnTo>
                    <a:lnTo>
                      <a:pt x="7506" y="4798"/>
                    </a:lnTo>
                    <a:lnTo>
                      <a:pt x="7520" y="4887"/>
                    </a:lnTo>
                    <a:lnTo>
                      <a:pt x="7538" y="4980"/>
                    </a:lnTo>
                    <a:lnTo>
                      <a:pt x="7557" y="5075"/>
                    </a:lnTo>
                    <a:lnTo>
                      <a:pt x="7579" y="5173"/>
                    </a:lnTo>
                    <a:lnTo>
                      <a:pt x="7592" y="5228"/>
                    </a:lnTo>
                    <a:lnTo>
                      <a:pt x="7603" y="5287"/>
                    </a:lnTo>
                    <a:lnTo>
                      <a:pt x="7611" y="5346"/>
                    </a:lnTo>
                    <a:lnTo>
                      <a:pt x="7616" y="5405"/>
                    </a:lnTo>
                    <a:lnTo>
                      <a:pt x="7619" y="5466"/>
                    </a:lnTo>
                    <a:lnTo>
                      <a:pt x="7620" y="5528"/>
                    </a:lnTo>
                    <a:lnTo>
                      <a:pt x="7619" y="5589"/>
                    </a:lnTo>
                    <a:lnTo>
                      <a:pt x="7616" y="5651"/>
                    </a:lnTo>
                    <a:lnTo>
                      <a:pt x="7611" y="5713"/>
                    </a:lnTo>
                    <a:lnTo>
                      <a:pt x="7605" y="5774"/>
                    </a:lnTo>
                    <a:lnTo>
                      <a:pt x="7598" y="5836"/>
                    </a:lnTo>
                    <a:lnTo>
                      <a:pt x="7588" y="5896"/>
                    </a:lnTo>
                    <a:lnTo>
                      <a:pt x="7579" y="5955"/>
                    </a:lnTo>
                    <a:lnTo>
                      <a:pt x="7568" y="6014"/>
                    </a:lnTo>
                    <a:lnTo>
                      <a:pt x="7556" y="6071"/>
                    </a:lnTo>
                    <a:lnTo>
                      <a:pt x="7544" y="6126"/>
                    </a:lnTo>
                    <a:lnTo>
                      <a:pt x="7531" y="6181"/>
                    </a:lnTo>
                    <a:lnTo>
                      <a:pt x="7519" y="6232"/>
                    </a:lnTo>
                    <a:lnTo>
                      <a:pt x="7506" y="6282"/>
                    </a:lnTo>
                    <a:lnTo>
                      <a:pt x="7492" y="6329"/>
                    </a:lnTo>
                    <a:lnTo>
                      <a:pt x="7480" y="6375"/>
                    </a:lnTo>
                    <a:lnTo>
                      <a:pt x="7467" y="6417"/>
                    </a:lnTo>
                    <a:lnTo>
                      <a:pt x="7455" y="6456"/>
                    </a:lnTo>
                    <a:lnTo>
                      <a:pt x="7444" y="6491"/>
                    </a:lnTo>
                    <a:lnTo>
                      <a:pt x="7432" y="6524"/>
                    </a:lnTo>
                    <a:lnTo>
                      <a:pt x="7423" y="6553"/>
                    </a:lnTo>
                    <a:lnTo>
                      <a:pt x="7414" y="6578"/>
                    </a:lnTo>
                    <a:lnTo>
                      <a:pt x="7411" y="6589"/>
                    </a:lnTo>
                    <a:lnTo>
                      <a:pt x="7407" y="6598"/>
                    </a:lnTo>
                    <a:lnTo>
                      <a:pt x="7403" y="6607"/>
                    </a:lnTo>
                    <a:lnTo>
                      <a:pt x="7400" y="6615"/>
                    </a:lnTo>
                    <a:lnTo>
                      <a:pt x="7398" y="6622"/>
                    </a:lnTo>
                    <a:lnTo>
                      <a:pt x="7396" y="6627"/>
                    </a:lnTo>
                    <a:lnTo>
                      <a:pt x="7394" y="6631"/>
                    </a:lnTo>
                    <a:lnTo>
                      <a:pt x="7393" y="6634"/>
                    </a:lnTo>
                    <a:lnTo>
                      <a:pt x="7393" y="6636"/>
                    </a:lnTo>
                    <a:lnTo>
                      <a:pt x="7392" y="6637"/>
                    </a:lnTo>
                    <a:lnTo>
                      <a:pt x="7391" y="6636"/>
                    </a:lnTo>
                    <a:lnTo>
                      <a:pt x="7388" y="6635"/>
                    </a:lnTo>
                    <a:lnTo>
                      <a:pt x="7383" y="6634"/>
                    </a:lnTo>
                    <a:lnTo>
                      <a:pt x="7376" y="6632"/>
                    </a:lnTo>
                    <a:lnTo>
                      <a:pt x="7366" y="6630"/>
                    </a:lnTo>
                    <a:lnTo>
                      <a:pt x="7355" y="6627"/>
                    </a:lnTo>
                    <a:lnTo>
                      <a:pt x="7342" y="6625"/>
                    </a:lnTo>
                    <a:lnTo>
                      <a:pt x="7326" y="6622"/>
                    </a:lnTo>
                    <a:lnTo>
                      <a:pt x="7310" y="6619"/>
                    </a:lnTo>
                    <a:lnTo>
                      <a:pt x="7291" y="6616"/>
                    </a:lnTo>
                    <a:lnTo>
                      <a:pt x="7270" y="6614"/>
                    </a:lnTo>
                    <a:lnTo>
                      <a:pt x="7248" y="6610"/>
                    </a:lnTo>
                    <a:lnTo>
                      <a:pt x="7224" y="6609"/>
                    </a:lnTo>
                    <a:lnTo>
                      <a:pt x="7199" y="6607"/>
                    </a:lnTo>
                    <a:lnTo>
                      <a:pt x="7171" y="6606"/>
                    </a:lnTo>
                    <a:lnTo>
                      <a:pt x="7143" y="6606"/>
                    </a:lnTo>
                    <a:lnTo>
                      <a:pt x="7125" y="6606"/>
                    </a:lnTo>
                    <a:lnTo>
                      <a:pt x="7105" y="6606"/>
                    </a:lnTo>
                    <a:lnTo>
                      <a:pt x="7084" y="6606"/>
                    </a:lnTo>
                    <a:lnTo>
                      <a:pt x="7063" y="6606"/>
                    </a:lnTo>
                    <a:lnTo>
                      <a:pt x="7039" y="6607"/>
                    </a:lnTo>
                    <a:lnTo>
                      <a:pt x="7015" y="6607"/>
                    </a:lnTo>
                    <a:lnTo>
                      <a:pt x="6964" y="6610"/>
                    </a:lnTo>
                    <a:lnTo>
                      <a:pt x="6910" y="6614"/>
                    </a:lnTo>
                    <a:lnTo>
                      <a:pt x="6854" y="6619"/>
                    </a:lnTo>
                    <a:lnTo>
                      <a:pt x="6796" y="6627"/>
                    </a:lnTo>
                    <a:lnTo>
                      <a:pt x="6738" y="6637"/>
                    </a:lnTo>
                    <a:lnTo>
                      <a:pt x="6693" y="6648"/>
                    </a:lnTo>
                    <a:lnTo>
                      <a:pt x="6648" y="6660"/>
                    </a:lnTo>
                    <a:lnTo>
                      <a:pt x="6600" y="6675"/>
                    </a:lnTo>
                    <a:lnTo>
                      <a:pt x="6552" y="6692"/>
                    </a:lnTo>
                    <a:lnTo>
                      <a:pt x="6503" y="6711"/>
                    </a:lnTo>
                    <a:lnTo>
                      <a:pt x="6453" y="6733"/>
                    </a:lnTo>
                    <a:lnTo>
                      <a:pt x="6402" y="6756"/>
                    </a:lnTo>
                    <a:lnTo>
                      <a:pt x="6351" y="6779"/>
                    </a:lnTo>
                    <a:lnTo>
                      <a:pt x="6299" y="6805"/>
                    </a:lnTo>
                    <a:lnTo>
                      <a:pt x="6246" y="6832"/>
                    </a:lnTo>
                    <a:lnTo>
                      <a:pt x="6141" y="6889"/>
                    </a:lnTo>
                    <a:lnTo>
                      <a:pt x="6036" y="6947"/>
                    </a:lnTo>
                    <a:lnTo>
                      <a:pt x="5931" y="7007"/>
                    </a:lnTo>
                    <a:lnTo>
                      <a:pt x="5829" y="7067"/>
                    </a:lnTo>
                    <a:lnTo>
                      <a:pt x="5729" y="7124"/>
                    </a:lnTo>
                    <a:lnTo>
                      <a:pt x="5681" y="7152"/>
                    </a:lnTo>
                    <a:lnTo>
                      <a:pt x="5633" y="7179"/>
                    </a:lnTo>
                    <a:lnTo>
                      <a:pt x="5587" y="7205"/>
                    </a:lnTo>
                    <a:lnTo>
                      <a:pt x="5541" y="7228"/>
                    </a:lnTo>
                    <a:lnTo>
                      <a:pt x="5498" y="7251"/>
                    </a:lnTo>
                    <a:lnTo>
                      <a:pt x="5455" y="7273"/>
                    </a:lnTo>
                    <a:lnTo>
                      <a:pt x="5415" y="7292"/>
                    </a:lnTo>
                    <a:lnTo>
                      <a:pt x="5377" y="7309"/>
                    </a:lnTo>
                    <a:lnTo>
                      <a:pt x="5340" y="7324"/>
                    </a:lnTo>
                    <a:lnTo>
                      <a:pt x="5305" y="7337"/>
                    </a:lnTo>
                    <a:lnTo>
                      <a:pt x="5273" y="7347"/>
                    </a:lnTo>
                    <a:lnTo>
                      <a:pt x="5242" y="7354"/>
                    </a:lnTo>
                    <a:lnTo>
                      <a:pt x="5180" y="7354"/>
                    </a:lnTo>
                    <a:lnTo>
                      <a:pt x="5142" y="7352"/>
                    </a:lnTo>
                    <a:lnTo>
                      <a:pt x="5105" y="7349"/>
                    </a:lnTo>
                    <a:lnTo>
                      <a:pt x="5066" y="7343"/>
                    </a:lnTo>
                    <a:lnTo>
                      <a:pt x="5030" y="7334"/>
                    </a:lnTo>
                    <a:lnTo>
                      <a:pt x="4993" y="7323"/>
                    </a:lnTo>
                    <a:lnTo>
                      <a:pt x="4957" y="7311"/>
                    </a:lnTo>
                    <a:lnTo>
                      <a:pt x="4922" y="7296"/>
                    </a:lnTo>
                    <a:lnTo>
                      <a:pt x="4887" y="7281"/>
                    </a:lnTo>
                    <a:lnTo>
                      <a:pt x="4853" y="7264"/>
                    </a:lnTo>
                    <a:lnTo>
                      <a:pt x="4820" y="7245"/>
                    </a:lnTo>
                    <a:lnTo>
                      <a:pt x="4755" y="7206"/>
                    </a:lnTo>
                    <a:lnTo>
                      <a:pt x="4725" y="7185"/>
                    </a:lnTo>
                    <a:lnTo>
                      <a:pt x="4695" y="7164"/>
                    </a:lnTo>
                    <a:lnTo>
                      <a:pt x="4666" y="7142"/>
                    </a:lnTo>
                    <a:lnTo>
                      <a:pt x="4638" y="7120"/>
                    </a:lnTo>
                    <a:lnTo>
                      <a:pt x="4611" y="7099"/>
                    </a:lnTo>
                    <a:lnTo>
                      <a:pt x="4586" y="7076"/>
                    </a:lnTo>
                    <a:lnTo>
                      <a:pt x="4563" y="7055"/>
                    </a:lnTo>
                    <a:lnTo>
                      <a:pt x="4540" y="7034"/>
                    </a:lnTo>
                    <a:lnTo>
                      <a:pt x="4519" y="7014"/>
                    </a:lnTo>
                    <a:lnTo>
                      <a:pt x="4500" y="6995"/>
                    </a:lnTo>
                    <a:lnTo>
                      <a:pt x="4481" y="6976"/>
                    </a:lnTo>
                    <a:lnTo>
                      <a:pt x="4465" y="6960"/>
                    </a:lnTo>
                    <a:lnTo>
                      <a:pt x="4450" y="6943"/>
                    </a:lnTo>
                    <a:lnTo>
                      <a:pt x="4438" y="6930"/>
                    </a:lnTo>
                    <a:lnTo>
                      <a:pt x="4426" y="6917"/>
                    </a:lnTo>
                    <a:lnTo>
                      <a:pt x="4417" y="6906"/>
                    </a:lnTo>
                    <a:lnTo>
                      <a:pt x="4410" y="6898"/>
                    </a:lnTo>
                    <a:lnTo>
                      <a:pt x="4405" y="6892"/>
                    </a:lnTo>
                    <a:lnTo>
                      <a:pt x="4401" y="6888"/>
                    </a:lnTo>
                    <a:lnTo>
                      <a:pt x="4400" y="6887"/>
                    </a:lnTo>
                    <a:lnTo>
                      <a:pt x="5242" y="5142"/>
                    </a:lnTo>
                    <a:lnTo>
                      <a:pt x="4525" y="5983"/>
                    </a:lnTo>
                    <a:lnTo>
                      <a:pt x="4524" y="5981"/>
                    </a:lnTo>
                    <a:lnTo>
                      <a:pt x="4522" y="5977"/>
                    </a:lnTo>
                    <a:lnTo>
                      <a:pt x="4518" y="5970"/>
                    </a:lnTo>
                    <a:lnTo>
                      <a:pt x="4513" y="5959"/>
                    </a:lnTo>
                    <a:lnTo>
                      <a:pt x="4506" y="5946"/>
                    </a:lnTo>
                    <a:lnTo>
                      <a:pt x="4497" y="5931"/>
                    </a:lnTo>
                    <a:lnTo>
                      <a:pt x="4487" y="5911"/>
                    </a:lnTo>
                    <a:lnTo>
                      <a:pt x="4475" y="5889"/>
                    </a:lnTo>
                    <a:lnTo>
                      <a:pt x="4460" y="5865"/>
                    </a:lnTo>
                    <a:lnTo>
                      <a:pt x="4445" y="5837"/>
                    </a:lnTo>
                    <a:lnTo>
                      <a:pt x="4426" y="5806"/>
                    </a:lnTo>
                    <a:lnTo>
                      <a:pt x="4407" y="5772"/>
                    </a:lnTo>
                    <a:lnTo>
                      <a:pt x="4385" y="5736"/>
                    </a:lnTo>
                    <a:lnTo>
                      <a:pt x="4361" y="5697"/>
                    </a:lnTo>
                    <a:lnTo>
                      <a:pt x="4335" y="5654"/>
                    </a:lnTo>
                    <a:lnTo>
                      <a:pt x="4307" y="5608"/>
                    </a:lnTo>
                    <a:lnTo>
                      <a:pt x="4276" y="5562"/>
                    </a:lnTo>
                    <a:lnTo>
                      <a:pt x="4241" y="5517"/>
                    </a:lnTo>
                    <a:lnTo>
                      <a:pt x="4205" y="5471"/>
                    </a:lnTo>
                    <a:lnTo>
                      <a:pt x="4168" y="5426"/>
                    </a:lnTo>
                    <a:lnTo>
                      <a:pt x="4091" y="5336"/>
                    </a:lnTo>
                    <a:lnTo>
                      <a:pt x="4053" y="5292"/>
                    </a:lnTo>
                    <a:lnTo>
                      <a:pt x="4014" y="5247"/>
                    </a:lnTo>
                    <a:lnTo>
                      <a:pt x="3979" y="5201"/>
                    </a:lnTo>
                    <a:lnTo>
                      <a:pt x="3946" y="5155"/>
                    </a:lnTo>
                    <a:lnTo>
                      <a:pt x="3916" y="5109"/>
                    </a:lnTo>
                    <a:lnTo>
                      <a:pt x="3903" y="5085"/>
                    </a:lnTo>
                    <a:lnTo>
                      <a:pt x="3890" y="5061"/>
                    </a:lnTo>
                    <a:lnTo>
                      <a:pt x="3879" y="5037"/>
                    </a:lnTo>
                    <a:lnTo>
                      <a:pt x="3870" y="5013"/>
                    </a:lnTo>
                    <a:lnTo>
                      <a:pt x="3861" y="4988"/>
                    </a:lnTo>
                    <a:lnTo>
                      <a:pt x="3853" y="4963"/>
                    </a:lnTo>
                    <a:lnTo>
                      <a:pt x="3847" y="4938"/>
                    </a:lnTo>
                    <a:lnTo>
                      <a:pt x="3843" y="4913"/>
                    </a:lnTo>
                    <a:lnTo>
                      <a:pt x="3841" y="4887"/>
                    </a:lnTo>
                    <a:lnTo>
                      <a:pt x="3840" y="4860"/>
                    </a:lnTo>
                    <a:lnTo>
                      <a:pt x="3841" y="4833"/>
                    </a:lnTo>
                    <a:lnTo>
                      <a:pt x="3846" y="4803"/>
                    </a:lnTo>
                    <a:lnTo>
                      <a:pt x="3853" y="4770"/>
                    </a:lnTo>
                    <a:lnTo>
                      <a:pt x="3864" y="4734"/>
                    </a:lnTo>
                    <a:lnTo>
                      <a:pt x="3877" y="4696"/>
                    </a:lnTo>
                    <a:lnTo>
                      <a:pt x="3893" y="4655"/>
                    </a:lnTo>
                    <a:lnTo>
                      <a:pt x="3910" y="4612"/>
                    </a:lnTo>
                    <a:lnTo>
                      <a:pt x="3931" y="4568"/>
                    </a:lnTo>
                    <a:lnTo>
                      <a:pt x="3954" y="4522"/>
                    </a:lnTo>
                    <a:lnTo>
                      <a:pt x="3979" y="4473"/>
                    </a:lnTo>
                    <a:lnTo>
                      <a:pt x="4007" y="4423"/>
                    </a:lnTo>
                    <a:lnTo>
                      <a:pt x="4037" y="4371"/>
                    </a:lnTo>
                    <a:lnTo>
                      <a:pt x="4068" y="4319"/>
                    </a:lnTo>
                    <a:lnTo>
                      <a:pt x="4102" y="4264"/>
                    </a:lnTo>
                    <a:lnTo>
                      <a:pt x="4137" y="4208"/>
                    </a:lnTo>
                    <a:lnTo>
                      <a:pt x="4174" y="4152"/>
                    </a:lnTo>
                    <a:lnTo>
                      <a:pt x="4214" y="4094"/>
                    </a:lnTo>
                    <a:lnTo>
                      <a:pt x="4254" y="4036"/>
                    </a:lnTo>
                    <a:lnTo>
                      <a:pt x="4295" y="3978"/>
                    </a:lnTo>
                    <a:lnTo>
                      <a:pt x="4339" y="3918"/>
                    </a:lnTo>
                    <a:lnTo>
                      <a:pt x="4383" y="3858"/>
                    </a:lnTo>
                    <a:lnTo>
                      <a:pt x="4428" y="3798"/>
                    </a:lnTo>
                    <a:lnTo>
                      <a:pt x="4476" y="3738"/>
                    </a:lnTo>
                    <a:lnTo>
                      <a:pt x="4523" y="3678"/>
                    </a:lnTo>
                    <a:lnTo>
                      <a:pt x="4621" y="3557"/>
                    </a:lnTo>
                    <a:lnTo>
                      <a:pt x="4723" y="3439"/>
                    </a:lnTo>
                    <a:lnTo>
                      <a:pt x="4826" y="3323"/>
                    </a:lnTo>
                    <a:lnTo>
                      <a:pt x="4877" y="3265"/>
                    </a:lnTo>
                    <a:lnTo>
                      <a:pt x="4930" y="3209"/>
                    </a:lnTo>
                    <a:lnTo>
                      <a:pt x="5030" y="3097"/>
                    </a:lnTo>
                    <a:lnTo>
                      <a:pt x="5129" y="2984"/>
                    </a:lnTo>
                    <a:lnTo>
                      <a:pt x="5229" y="2870"/>
                    </a:lnTo>
                    <a:lnTo>
                      <a:pt x="5329" y="2758"/>
                    </a:lnTo>
                    <a:lnTo>
                      <a:pt x="5426" y="2648"/>
                    </a:lnTo>
                    <a:lnTo>
                      <a:pt x="5522" y="2541"/>
                    </a:lnTo>
                    <a:lnTo>
                      <a:pt x="5568" y="2489"/>
                    </a:lnTo>
                    <a:lnTo>
                      <a:pt x="5614" y="2438"/>
                    </a:lnTo>
                    <a:lnTo>
                      <a:pt x="5661" y="2388"/>
                    </a:lnTo>
                    <a:lnTo>
                      <a:pt x="5705" y="2340"/>
                    </a:lnTo>
                    <a:lnTo>
                      <a:pt x="5750" y="2294"/>
                    </a:lnTo>
                    <a:lnTo>
                      <a:pt x="5793" y="2248"/>
                    </a:lnTo>
                    <a:lnTo>
                      <a:pt x="5835" y="2205"/>
                    </a:lnTo>
                    <a:lnTo>
                      <a:pt x="5877" y="2164"/>
                    </a:lnTo>
                    <a:lnTo>
                      <a:pt x="5917" y="2125"/>
                    </a:lnTo>
                    <a:lnTo>
                      <a:pt x="5956" y="2089"/>
                    </a:lnTo>
                    <a:lnTo>
                      <a:pt x="5993" y="2054"/>
                    </a:lnTo>
                    <a:lnTo>
                      <a:pt x="6030" y="2022"/>
                    </a:lnTo>
                    <a:lnTo>
                      <a:pt x="6066" y="1992"/>
                    </a:lnTo>
                    <a:lnTo>
                      <a:pt x="6100" y="1965"/>
                    </a:lnTo>
                    <a:lnTo>
                      <a:pt x="6132" y="1941"/>
                    </a:lnTo>
                    <a:lnTo>
                      <a:pt x="6163" y="1920"/>
                    </a:lnTo>
                    <a:lnTo>
                      <a:pt x="6193" y="1902"/>
                    </a:lnTo>
                    <a:lnTo>
                      <a:pt x="6220" y="1888"/>
                    </a:lnTo>
                    <a:lnTo>
                      <a:pt x="6246" y="1876"/>
                    </a:lnTo>
                    <a:lnTo>
                      <a:pt x="6270" y="1869"/>
                    </a:lnTo>
                    <a:lnTo>
                      <a:pt x="6863" y="1775"/>
                    </a:lnTo>
                    <a:lnTo>
                      <a:pt x="6919" y="1767"/>
                    </a:lnTo>
                    <a:lnTo>
                      <a:pt x="6975" y="1758"/>
                    </a:lnTo>
                    <a:lnTo>
                      <a:pt x="7029" y="1749"/>
                    </a:lnTo>
                    <a:lnTo>
                      <a:pt x="7080" y="1739"/>
                    </a:lnTo>
                    <a:lnTo>
                      <a:pt x="7130" y="1730"/>
                    </a:lnTo>
                    <a:lnTo>
                      <a:pt x="7177" y="1721"/>
                    </a:lnTo>
                    <a:lnTo>
                      <a:pt x="7223" y="1712"/>
                    </a:lnTo>
                    <a:lnTo>
                      <a:pt x="7266" y="1702"/>
                    </a:lnTo>
                    <a:lnTo>
                      <a:pt x="7309" y="1693"/>
                    </a:lnTo>
                    <a:lnTo>
                      <a:pt x="7348" y="1684"/>
                    </a:lnTo>
                    <a:lnTo>
                      <a:pt x="7386" y="1674"/>
                    </a:lnTo>
                    <a:lnTo>
                      <a:pt x="7422" y="1665"/>
                    </a:lnTo>
                    <a:lnTo>
                      <a:pt x="7456" y="1657"/>
                    </a:lnTo>
                    <a:lnTo>
                      <a:pt x="7489" y="1648"/>
                    </a:lnTo>
                    <a:lnTo>
                      <a:pt x="7519" y="1639"/>
                    </a:lnTo>
                    <a:lnTo>
                      <a:pt x="7548" y="1631"/>
                    </a:lnTo>
                    <a:lnTo>
                      <a:pt x="7575" y="1623"/>
                    </a:lnTo>
                    <a:lnTo>
                      <a:pt x="7600" y="1616"/>
                    </a:lnTo>
                    <a:lnTo>
                      <a:pt x="7623" y="1609"/>
                    </a:lnTo>
                    <a:lnTo>
                      <a:pt x="7645" y="1601"/>
                    </a:lnTo>
                    <a:lnTo>
                      <a:pt x="7665" y="1595"/>
                    </a:lnTo>
                    <a:lnTo>
                      <a:pt x="7682" y="1589"/>
                    </a:lnTo>
                    <a:lnTo>
                      <a:pt x="7698" y="1584"/>
                    </a:lnTo>
                    <a:lnTo>
                      <a:pt x="7712" y="1579"/>
                    </a:lnTo>
                    <a:lnTo>
                      <a:pt x="7726" y="1574"/>
                    </a:lnTo>
                    <a:lnTo>
                      <a:pt x="7736" y="1569"/>
                    </a:lnTo>
                    <a:lnTo>
                      <a:pt x="7745" y="1566"/>
                    </a:lnTo>
                    <a:lnTo>
                      <a:pt x="7752" y="1563"/>
                    </a:lnTo>
                    <a:lnTo>
                      <a:pt x="7759" y="1560"/>
                    </a:lnTo>
                    <a:lnTo>
                      <a:pt x="7763" y="1559"/>
                    </a:lnTo>
                    <a:lnTo>
                      <a:pt x="7765" y="1558"/>
                    </a:lnTo>
                    <a:lnTo>
                      <a:pt x="7766" y="1557"/>
                    </a:lnTo>
                    <a:lnTo>
                      <a:pt x="6769" y="1589"/>
                    </a:lnTo>
                    <a:lnTo>
                      <a:pt x="6771" y="1588"/>
                    </a:lnTo>
                    <a:lnTo>
                      <a:pt x="6774" y="1585"/>
                    </a:lnTo>
                    <a:lnTo>
                      <a:pt x="6777" y="1581"/>
                    </a:lnTo>
                    <a:lnTo>
                      <a:pt x="6781" y="1575"/>
                    </a:lnTo>
                    <a:lnTo>
                      <a:pt x="6786" y="1567"/>
                    </a:lnTo>
                    <a:lnTo>
                      <a:pt x="6792" y="1558"/>
                    </a:lnTo>
                    <a:lnTo>
                      <a:pt x="6800" y="1548"/>
                    </a:lnTo>
                    <a:lnTo>
                      <a:pt x="6807" y="1535"/>
                    </a:lnTo>
                    <a:lnTo>
                      <a:pt x="6816" y="1522"/>
                    </a:lnTo>
                    <a:lnTo>
                      <a:pt x="6825" y="1507"/>
                    </a:lnTo>
                    <a:lnTo>
                      <a:pt x="6836" y="1491"/>
                    </a:lnTo>
                    <a:lnTo>
                      <a:pt x="6847" y="1474"/>
                    </a:lnTo>
                    <a:lnTo>
                      <a:pt x="6860" y="1455"/>
                    </a:lnTo>
                    <a:lnTo>
                      <a:pt x="6874" y="1436"/>
                    </a:lnTo>
                    <a:lnTo>
                      <a:pt x="6888" y="1415"/>
                    </a:lnTo>
                    <a:lnTo>
                      <a:pt x="6904" y="1394"/>
                    </a:lnTo>
                    <a:lnTo>
                      <a:pt x="6920" y="1372"/>
                    </a:lnTo>
                    <a:lnTo>
                      <a:pt x="6938" y="1348"/>
                    </a:lnTo>
                    <a:lnTo>
                      <a:pt x="6958" y="1324"/>
                    </a:lnTo>
                    <a:lnTo>
                      <a:pt x="6977" y="1300"/>
                    </a:lnTo>
                    <a:lnTo>
                      <a:pt x="6999" y="1274"/>
                    </a:lnTo>
                    <a:lnTo>
                      <a:pt x="7020" y="1248"/>
                    </a:lnTo>
                    <a:lnTo>
                      <a:pt x="7044" y="1221"/>
                    </a:lnTo>
                    <a:lnTo>
                      <a:pt x="7069" y="1194"/>
                    </a:lnTo>
                    <a:lnTo>
                      <a:pt x="7095" y="1167"/>
                    </a:lnTo>
                    <a:lnTo>
                      <a:pt x="7122" y="1139"/>
                    </a:lnTo>
                    <a:lnTo>
                      <a:pt x="7150" y="1110"/>
                    </a:lnTo>
                    <a:lnTo>
                      <a:pt x="7179" y="1081"/>
                    </a:lnTo>
                    <a:lnTo>
                      <a:pt x="7210" y="1052"/>
                    </a:lnTo>
                    <a:lnTo>
                      <a:pt x="7242" y="1023"/>
                    </a:lnTo>
                    <a:lnTo>
                      <a:pt x="7275" y="995"/>
                    </a:lnTo>
                    <a:lnTo>
                      <a:pt x="7311" y="966"/>
                    </a:lnTo>
                    <a:lnTo>
                      <a:pt x="7347" y="936"/>
                    </a:lnTo>
                    <a:lnTo>
                      <a:pt x="7384" y="907"/>
                    </a:lnTo>
                    <a:lnTo>
                      <a:pt x="7423" y="878"/>
                    </a:lnTo>
                    <a:lnTo>
                      <a:pt x="7463" y="849"/>
                    </a:lnTo>
                    <a:lnTo>
                      <a:pt x="7505" y="821"/>
                    </a:lnTo>
                    <a:lnTo>
                      <a:pt x="7548" y="792"/>
                    </a:lnTo>
                    <a:lnTo>
                      <a:pt x="7592" y="764"/>
                    </a:lnTo>
                    <a:lnTo>
                      <a:pt x="7639" y="736"/>
                    </a:lnTo>
                    <a:lnTo>
                      <a:pt x="7686" y="709"/>
                    </a:lnTo>
                    <a:lnTo>
                      <a:pt x="7735" y="683"/>
                    </a:lnTo>
                    <a:lnTo>
                      <a:pt x="7785" y="657"/>
                    </a:lnTo>
                    <a:lnTo>
                      <a:pt x="7838" y="631"/>
                    </a:lnTo>
                    <a:lnTo>
                      <a:pt x="7892" y="606"/>
                    </a:lnTo>
                    <a:lnTo>
                      <a:pt x="7946" y="583"/>
                    </a:lnTo>
                    <a:lnTo>
                      <a:pt x="8003" y="559"/>
                    </a:lnTo>
                    <a:lnTo>
                      <a:pt x="8062" y="536"/>
                    </a:lnTo>
                    <a:lnTo>
                      <a:pt x="8122" y="516"/>
                    </a:lnTo>
                    <a:lnTo>
                      <a:pt x="8184" y="495"/>
                    </a:lnTo>
                    <a:lnTo>
                      <a:pt x="8247" y="476"/>
                    </a:lnTo>
                    <a:lnTo>
                      <a:pt x="8312" y="457"/>
                    </a:lnTo>
                    <a:lnTo>
                      <a:pt x="8379" y="439"/>
                    </a:lnTo>
                    <a:lnTo>
                      <a:pt x="8447" y="424"/>
                    </a:lnTo>
                    <a:lnTo>
                      <a:pt x="8517" y="409"/>
                    </a:lnTo>
                    <a:lnTo>
                      <a:pt x="8590" y="395"/>
                    </a:lnTo>
                    <a:lnTo>
                      <a:pt x="8663" y="384"/>
                    </a:lnTo>
                    <a:lnTo>
                      <a:pt x="8739" y="373"/>
                    </a:lnTo>
                    <a:lnTo>
                      <a:pt x="8817" y="363"/>
                    </a:lnTo>
                    <a:lnTo>
                      <a:pt x="8895" y="356"/>
                    </a:lnTo>
                    <a:lnTo>
                      <a:pt x="8977" y="350"/>
                    </a:lnTo>
                    <a:lnTo>
                      <a:pt x="9059" y="346"/>
                    </a:lnTo>
                    <a:lnTo>
                      <a:pt x="9144" y="343"/>
                    </a:lnTo>
                    <a:lnTo>
                      <a:pt x="9231" y="342"/>
                    </a:lnTo>
                    <a:lnTo>
                      <a:pt x="9231" y="342"/>
                    </a:lnTo>
                    <a:close/>
                    <a:moveTo>
                      <a:pt x="13524" y="1924"/>
                    </a:moveTo>
                    <a:lnTo>
                      <a:pt x="13549" y="1924"/>
                    </a:lnTo>
                    <a:lnTo>
                      <a:pt x="13574" y="1921"/>
                    </a:lnTo>
                    <a:lnTo>
                      <a:pt x="13600" y="1918"/>
                    </a:lnTo>
                    <a:lnTo>
                      <a:pt x="13628" y="1912"/>
                    </a:lnTo>
                    <a:lnTo>
                      <a:pt x="13657" y="1905"/>
                    </a:lnTo>
                    <a:lnTo>
                      <a:pt x="13688" y="1896"/>
                    </a:lnTo>
                    <a:lnTo>
                      <a:pt x="13719" y="1886"/>
                    </a:lnTo>
                    <a:lnTo>
                      <a:pt x="13750" y="1873"/>
                    </a:lnTo>
                    <a:lnTo>
                      <a:pt x="13783" y="1860"/>
                    </a:lnTo>
                    <a:lnTo>
                      <a:pt x="13816" y="1843"/>
                    </a:lnTo>
                    <a:lnTo>
                      <a:pt x="13849" y="1826"/>
                    </a:lnTo>
                    <a:lnTo>
                      <a:pt x="13883" y="1806"/>
                    </a:lnTo>
                    <a:lnTo>
                      <a:pt x="13918" y="1785"/>
                    </a:lnTo>
                    <a:lnTo>
                      <a:pt x="13954" y="1760"/>
                    </a:lnTo>
                    <a:lnTo>
                      <a:pt x="13988" y="1734"/>
                    </a:lnTo>
                    <a:lnTo>
                      <a:pt x="14023" y="1706"/>
                    </a:lnTo>
                    <a:lnTo>
                      <a:pt x="14046" y="1688"/>
                    </a:lnTo>
                    <a:lnTo>
                      <a:pt x="14069" y="1669"/>
                    </a:lnTo>
                    <a:lnTo>
                      <a:pt x="14114" y="1628"/>
                    </a:lnTo>
                    <a:lnTo>
                      <a:pt x="14156" y="1585"/>
                    </a:lnTo>
                    <a:lnTo>
                      <a:pt x="14195" y="1539"/>
                    </a:lnTo>
                    <a:lnTo>
                      <a:pt x="14233" y="1490"/>
                    </a:lnTo>
                    <a:lnTo>
                      <a:pt x="14267" y="1442"/>
                    </a:lnTo>
                    <a:lnTo>
                      <a:pt x="14299" y="1392"/>
                    </a:lnTo>
                    <a:lnTo>
                      <a:pt x="14327" y="1344"/>
                    </a:lnTo>
                    <a:lnTo>
                      <a:pt x="14351" y="1296"/>
                    </a:lnTo>
                    <a:lnTo>
                      <a:pt x="14362" y="1273"/>
                    </a:lnTo>
                    <a:lnTo>
                      <a:pt x="14372" y="1250"/>
                    </a:lnTo>
                    <a:lnTo>
                      <a:pt x="14381" y="1228"/>
                    </a:lnTo>
                    <a:lnTo>
                      <a:pt x="14388" y="1207"/>
                    </a:lnTo>
                    <a:lnTo>
                      <a:pt x="14394" y="1187"/>
                    </a:lnTo>
                    <a:lnTo>
                      <a:pt x="14401" y="1167"/>
                    </a:lnTo>
                    <a:lnTo>
                      <a:pt x="14405" y="1148"/>
                    </a:lnTo>
                    <a:lnTo>
                      <a:pt x="14407" y="1131"/>
                    </a:lnTo>
                    <a:lnTo>
                      <a:pt x="14409" y="1114"/>
                    </a:lnTo>
                    <a:lnTo>
                      <a:pt x="14409" y="1099"/>
                    </a:lnTo>
                    <a:lnTo>
                      <a:pt x="14409" y="1085"/>
                    </a:lnTo>
                    <a:lnTo>
                      <a:pt x="14406" y="1072"/>
                    </a:lnTo>
                    <a:lnTo>
                      <a:pt x="14403" y="1062"/>
                    </a:lnTo>
                    <a:lnTo>
                      <a:pt x="14397" y="1051"/>
                    </a:lnTo>
                    <a:lnTo>
                      <a:pt x="14397" y="1050"/>
                    </a:lnTo>
                    <a:lnTo>
                      <a:pt x="14396" y="1047"/>
                    </a:lnTo>
                    <a:lnTo>
                      <a:pt x="14395" y="1042"/>
                    </a:lnTo>
                    <a:lnTo>
                      <a:pt x="14393" y="1036"/>
                    </a:lnTo>
                    <a:lnTo>
                      <a:pt x="14389" y="1031"/>
                    </a:lnTo>
                    <a:lnTo>
                      <a:pt x="14384" y="1026"/>
                    </a:lnTo>
                    <a:lnTo>
                      <a:pt x="14377" y="1022"/>
                    </a:lnTo>
                    <a:lnTo>
                      <a:pt x="14366" y="1020"/>
                    </a:lnTo>
                    <a:lnTo>
                      <a:pt x="14357" y="1021"/>
                    </a:lnTo>
                    <a:lnTo>
                      <a:pt x="14348" y="1025"/>
                    </a:lnTo>
                    <a:lnTo>
                      <a:pt x="14339" y="1030"/>
                    </a:lnTo>
                    <a:lnTo>
                      <a:pt x="14328" y="1036"/>
                    </a:lnTo>
                    <a:lnTo>
                      <a:pt x="14318" y="1044"/>
                    </a:lnTo>
                    <a:lnTo>
                      <a:pt x="14307" y="1053"/>
                    </a:lnTo>
                    <a:lnTo>
                      <a:pt x="14296" y="1065"/>
                    </a:lnTo>
                    <a:lnTo>
                      <a:pt x="14285" y="1077"/>
                    </a:lnTo>
                    <a:lnTo>
                      <a:pt x="14273" y="1090"/>
                    </a:lnTo>
                    <a:lnTo>
                      <a:pt x="14260" y="1105"/>
                    </a:lnTo>
                    <a:lnTo>
                      <a:pt x="14248" y="1120"/>
                    </a:lnTo>
                    <a:lnTo>
                      <a:pt x="14234" y="1137"/>
                    </a:lnTo>
                    <a:lnTo>
                      <a:pt x="14208" y="1173"/>
                    </a:lnTo>
                    <a:lnTo>
                      <a:pt x="14180" y="1211"/>
                    </a:lnTo>
                    <a:lnTo>
                      <a:pt x="14150" y="1252"/>
                    </a:lnTo>
                    <a:lnTo>
                      <a:pt x="14118" y="1293"/>
                    </a:lnTo>
                    <a:lnTo>
                      <a:pt x="14085" y="1335"/>
                    </a:lnTo>
                    <a:lnTo>
                      <a:pt x="14051" y="1376"/>
                    </a:lnTo>
                    <a:lnTo>
                      <a:pt x="14014" y="1415"/>
                    </a:lnTo>
                    <a:lnTo>
                      <a:pt x="13977" y="1453"/>
                    </a:lnTo>
                    <a:lnTo>
                      <a:pt x="13939" y="1488"/>
                    </a:lnTo>
                    <a:lnTo>
                      <a:pt x="13918" y="1505"/>
                    </a:lnTo>
                    <a:lnTo>
                      <a:pt x="13899" y="1519"/>
                    </a:lnTo>
                    <a:lnTo>
                      <a:pt x="13863" y="1548"/>
                    </a:lnTo>
                    <a:lnTo>
                      <a:pt x="13823" y="1575"/>
                    </a:lnTo>
                    <a:lnTo>
                      <a:pt x="13783" y="1600"/>
                    </a:lnTo>
                    <a:lnTo>
                      <a:pt x="13742" y="1624"/>
                    </a:lnTo>
                    <a:lnTo>
                      <a:pt x="13701" y="1646"/>
                    </a:lnTo>
                    <a:lnTo>
                      <a:pt x="13658" y="1666"/>
                    </a:lnTo>
                    <a:lnTo>
                      <a:pt x="13618" y="1685"/>
                    </a:lnTo>
                    <a:lnTo>
                      <a:pt x="13579" y="1702"/>
                    </a:lnTo>
                    <a:lnTo>
                      <a:pt x="13543" y="1718"/>
                    </a:lnTo>
                    <a:lnTo>
                      <a:pt x="13509" y="1731"/>
                    </a:lnTo>
                    <a:lnTo>
                      <a:pt x="13478" y="1742"/>
                    </a:lnTo>
                    <a:lnTo>
                      <a:pt x="13464" y="1747"/>
                    </a:lnTo>
                    <a:lnTo>
                      <a:pt x="13452" y="1752"/>
                    </a:lnTo>
                    <a:lnTo>
                      <a:pt x="13440" y="1756"/>
                    </a:lnTo>
                    <a:lnTo>
                      <a:pt x="13430" y="1759"/>
                    </a:lnTo>
                    <a:lnTo>
                      <a:pt x="13421" y="1762"/>
                    </a:lnTo>
                    <a:lnTo>
                      <a:pt x="13414" y="1764"/>
                    </a:lnTo>
                    <a:lnTo>
                      <a:pt x="13407" y="1766"/>
                    </a:lnTo>
                    <a:lnTo>
                      <a:pt x="13403" y="1767"/>
                    </a:lnTo>
                    <a:lnTo>
                      <a:pt x="13401" y="1768"/>
                    </a:lnTo>
                    <a:lnTo>
                      <a:pt x="13400" y="1768"/>
                    </a:lnTo>
                    <a:lnTo>
                      <a:pt x="13399" y="1768"/>
                    </a:lnTo>
                    <a:lnTo>
                      <a:pt x="13397" y="1768"/>
                    </a:lnTo>
                    <a:lnTo>
                      <a:pt x="13391" y="1770"/>
                    </a:lnTo>
                    <a:lnTo>
                      <a:pt x="13382" y="1773"/>
                    </a:lnTo>
                    <a:lnTo>
                      <a:pt x="13378" y="1776"/>
                    </a:lnTo>
                    <a:lnTo>
                      <a:pt x="13372" y="1781"/>
                    </a:lnTo>
                    <a:lnTo>
                      <a:pt x="13368" y="1785"/>
                    </a:lnTo>
                    <a:lnTo>
                      <a:pt x="13365" y="1791"/>
                    </a:lnTo>
                    <a:lnTo>
                      <a:pt x="13362" y="1799"/>
                    </a:lnTo>
                    <a:lnTo>
                      <a:pt x="13361" y="1808"/>
                    </a:lnTo>
                    <a:lnTo>
                      <a:pt x="13360" y="1819"/>
                    </a:lnTo>
                    <a:lnTo>
                      <a:pt x="13361" y="1831"/>
                    </a:lnTo>
                    <a:lnTo>
                      <a:pt x="13364" y="1845"/>
                    </a:lnTo>
                    <a:lnTo>
                      <a:pt x="13369" y="1862"/>
                    </a:lnTo>
                    <a:lnTo>
                      <a:pt x="13381" y="1873"/>
                    </a:lnTo>
                    <a:lnTo>
                      <a:pt x="13393" y="1885"/>
                    </a:lnTo>
                    <a:lnTo>
                      <a:pt x="13407" y="1895"/>
                    </a:lnTo>
                    <a:lnTo>
                      <a:pt x="13423" y="1905"/>
                    </a:lnTo>
                    <a:lnTo>
                      <a:pt x="13443" y="1912"/>
                    </a:lnTo>
                    <a:lnTo>
                      <a:pt x="13453" y="1916"/>
                    </a:lnTo>
                    <a:lnTo>
                      <a:pt x="13465" y="1919"/>
                    </a:lnTo>
                    <a:lnTo>
                      <a:pt x="13478" y="1921"/>
                    </a:lnTo>
                    <a:lnTo>
                      <a:pt x="13492" y="1923"/>
                    </a:lnTo>
                    <a:lnTo>
                      <a:pt x="13508" y="1924"/>
                    </a:lnTo>
                    <a:lnTo>
                      <a:pt x="13524" y="1924"/>
                    </a:lnTo>
                    <a:lnTo>
                      <a:pt x="13524" y="1924"/>
                    </a:lnTo>
                    <a:close/>
                    <a:moveTo>
                      <a:pt x="8857" y="3146"/>
                    </a:moveTo>
                    <a:lnTo>
                      <a:pt x="8858" y="3145"/>
                    </a:lnTo>
                    <a:lnTo>
                      <a:pt x="8860" y="3140"/>
                    </a:lnTo>
                    <a:lnTo>
                      <a:pt x="8864" y="3133"/>
                    </a:lnTo>
                    <a:lnTo>
                      <a:pt x="8869" y="3123"/>
                    </a:lnTo>
                    <a:lnTo>
                      <a:pt x="8877" y="3109"/>
                    </a:lnTo>
                    <a:lnTo>
                      <a:pt x="8885" y="3094"/>
                    </a:lnTo>
                    <a:lnTo>
                      <a:pt x="8893" y="3076"/>
                    </a:lnTo>
                    <a:lnTo>
                      <a:pt x="8904" y="3057"/>
                    </a:lnTo>
                    <a:lnTo>
                      <a:pt x="8916" y="3035"/>
                    </a:lnTo>
                    <a:lnTo>
                      <a:pt x="8928" y="3011"/>
                    </a:lnTo>
                    <a:lnTo>
                      <a:pt x="8942" y="2987"/>
                    </a:lnTo>
                    <a:lnTo>
                      <a:pt x="8956" y="2961"/>
                    </a:lnTo>
                    <a:lnTo>
                      <a:pt x="8971" y="2934"/>
                    </a:lnTo>
                    <a:lnTo>
                      <a:pt x="8987" y="2905"/>
                    </a:lnTo>
                    <a:lnTo>
                      <a:pt x="9021" y="2847"/>
                    </a:lnTo>
                    <a:lnTo>
                      <a:pt x="9057" y="2786"/>
                    </a:lnTo>
                    <a:lnTo>
                      <a:pt x="9094" y="2725"/>
                    </a:lnTo>
                    <a:lnTo>
                      <a:pt x="9134" y="2665"/>
                    </a:lnTo>
                    <a:lnTo>
                      <a:pt x="9173" y="2608"/>
                    </a:lnTo>
                    <a:lnTo>
                      <a:pt x="9192" y="2580"/>
                    </a:lnTo>
                    <a:lnTo>
                      <a:pt x="9212" y="2554"/>
                    </a:lnTo>
                    <a:lnTo>
                      <a:pt x="9232" y="2529"/>
                    </a:lnTo>
                    <a:lnTo>
                      <a:pt x="9250" y="2506"/>
                    </a:lnTo>
                    <a:lnTo>
                      <a:pt x="9270" y="2483"/>
                    </a:lnTo>
                    <a:lnTo>
                      <a:pt x="9288" y="2464"/>
                    </a:lnTo>
                    <a:lnTo>
                      <a:pt x="9307" y="2446"/>
                    </a:lnTo>
                    <a:lnTo>
                      <a:pt x="9325" y="2430"/>
                    </a:lnTo>
                    <a:lnTo>
                      <a:pt x="9345" y="2413"/>
                    </a:lnTo>
                    <a:lnTo>
                      <a:pt x="9367" y="2397"/>
                    </a:lnTo>
                    <a:lnTo>
                      <a:pt x="9412" y="2368"/>
                    </a:lnTo>
                    <a:lnTo>
                      <a:pt x="9460" y="2343"/>
                    </a:lnTo>
                    <a:lnTo>
                      <a:pt x="9509" y="2321"/>
                    </a:lnTo>
                    <a:lnTo>
                      <a:pt x="9559" y="2304"/>
                    </a:lnTo>
                    <a:lnTo>
                      <a:pt x="9607" y="2288"/>
                    </a:lnTo>
                    <a:lnTo>
                      <a:pt x="9656" y="2276"/>
                    </a:lnTo>
                    <a:lnTo>
                      <a:pt x="9702" y="2266"/>
                    </a:lnTo>
                    <a:lnTo>
                      <a:pt x="9747" y="2259"/>
                    </a:lnTo>
                    <a:lnTo>
                      <a:pt x="9787" y="2252"/>
                    </a:lnTo>
                    <a:lnTo>
                      <a:pt x="9806" y="2250"/>
                    </a:lnTo>
                    <a:lnTo>
                      <a:pt x="9823" y="2248"/>
                    </a:lnTo>
                    <a:lnTo>
                      <a:pt x="9840" y="2247"/>
                    </a:lnTo>
                    <a:lnTo>
                      <a:pt x="9855" y="2246"/>
                    </a:lnTo>
                    <a:lnTo>
                      <a:pt x="9869" y="2245"/>
                    </a:lnTo>
                    <a:lnTo>
                      <a:pt x="9881" y="2244"/>
                    </a:lnTo>
                    <a:lnTo>
                      <a:pt x="9891" y="2243"/>
                    </a:lnTo>
                    <a:lnTo>
                      <a:pt x="9901" y="2243"/>
                    </a:lnTo>
                    <a:lnTo>
                      <a:pt x="9908" y="2243"/>
                    </a:lnTo>
                    <a:lnTo>
                      <a:pt x="9913" y="2243"/>
                    </a:lnTo>
                    <a:lnTo>
                      <a:pt x="9916" y="2243"/>
                    </a:lnTo>
                    <a:lnTo>
                      <a:pt x="9917" y="2243"/>
                    </a:lnTo>
                    <a:lnTo>
                      <a:pt x="9916" y="2243"/>
                    </a:lnTo>
                    <a:lnTo>
                      <a:pt x="9913" y="2242"/>
                    </a:lnTo>
                    <a:lnTo>
                      <a:pt x="9909" y="2241"/>
                    </a:lnTo>
                    <a:lnTo>
                      <a:pt x="9903" y="2239"/>
                    </a:lnTo>
                    <a:lnTo>
                      <a:pt x="9895" y="2237"/>
                    </a:lnTo>
                    <a:lnTo>
                      <a:pt x="9886" y="2234"/>
                    </a:lnTo>
                    <a:lnTo>
                      <a:pt x="9876" y="2232"/>
                    </a:lnTo>
                    <a:lnTo>
                      <a:pt x="9865" y="2229"/>
                    </a:lnTo>
                    <a:lnTo>
                      <a:pt x="9851" y="2225"/>
                    </a:lnTo>
                    <a:lnTo>
                      <a:pt x="9837" y="2221"/>
                    </a:lnTo>
                    <a:lnTo>
                      <a:pt x="9821" y="2217"/>
                    </a:lnTo>
                    <a:lnTo>
                      <a:pt x="9805" y="2213"/>
                    </a:lnTo>
                    <a:lnTo>
                      <a:pt x="9770" y="2205"/>
                    </a:lnTo>
                    <a:lnTo>
                      <a:pt x="9730" y="2197"/>
                    </a:lnTo>
                    <a:lnTo>
                      <a:pt x="9688" y="2187"/>
                    </a:lnTo>
                    <a:lnTo>
                      <a:pt x="9643" y="2179"/>
                    </a:lnTo>
                    <a:lnTo>
                      <a:pt x="9596" y="2171"/>
                    </a:lnTo>
                    <a:lnTo>
                      <a:pt x="9549" y="2164"/>
                    </a:lnTo>
                    <a:lnTo>
                      <a:pt x="9500" y="2159"/>
                    </a:lnTo>
                    <a:lnTo>
                      <a:pt x="9452" y="2153"/>
                    </a:lnTo>
                    <a:lnTo>
                      <a:pt x="9403" y="2150"/>
                    </a:lnTo>
                    <a:lnTo>
                      <a:pt x="9356" y="2149"/>
                    </a:lnTo>
                    <a:lnTo>
                      <a:pt x="9320" y="2149"/>
                    </a:lnTo>
                    <a:lnTo>
                      <a:pt x="9286" y="2150"/>
                    </a:lnTo>
                    <a:lnTo>
                      <a:pt x="9252" y="2152"/>
                    </a:lnTo>
                    <a:lnTo>
                      <a:pt x="9219" y="2158"/>
                    </a:lnTo>
                    <a:lnTo>
                      <a:pt x="9188" y="2165"/>
                    </a:lnTo>
                    <a:lnTo>
                      <a:pt x="9173" y="2170"/>
                    </a:lnTo>
                    <a:lnTo>
                      <a:pt x="9158" y="2176"/>
                    </a:lnTo>
                    <a:lnTo>
                      <a:pt x="9145" y="2183"/>
                    </a:lnTo>
                    <a:lnTo>
                      <a:pt x="9132" y="2192"/>
                    </a:lnTo>
                    <a:lnTo>
                      <a:pt x="9118" y="2201"/>
                    </a:lnTo>
                    <a:lnTo>
                      <a:pt x="9107" y="2212"/>
                    </a:lnTo>
                    <a:lnTo>
                      <a:pt x="9100" y="2217"/>
                    </a:lnTo>
                    <a:lnTo>
                      <a:pt x="9092" y="2222"/>
                    </a:lnTo>
                    <a:lnTo>
                      <a:pt x="9078" y="2238"/>
                    </a:lnTo>
                    <a:lnTo>
                      <a:pt x="9064" y="2256"/>
                    </a:lnTo>
                    <a:lnTo>
                      <a:pt x="9051" y="2279"/>
                    </a:lnTo>
                    <a:lnTo>
                      <a:pt x="9039" y="2305"/>
                    </a:lnTo>
                    <a:lnTo>
                      <a:pt x="9025" y="2333"/>
                    </a:lnTo>
                    <a:lnTo>
                      <a:pt x="9014" y="2364"/>
                    </a:lnTo>
                    <a:lnTo>
                      <a:pt x="9002" y="2398"/>
                    </a:lnTo>
                    <a:lnTo>
                      <a:pt x="8990" y="2433"/>
                    </a:lnTo>
                    <a:lnTo>
                      <a:pt x="8980" y="2470"/>
                    </a:lnTo>
                    <a:lnTo>
                      <a:pt x="8970" y="2509"/>
                    </a:lnTo>
                    <a:lnTo>
                      <a:pt x="8959" y="2549"/>
                    </a:lnTo>
                    <a:lnTo>
                      <a:pt x="8941" y="2630"/>
                    </a:lnTo>
                    <a:lnTo>
                      <a:pt x="8923" y="2714"/>
                    </a:lnTo>
                    <a:lnTo>
                      <a:pt x="8909" y="2796"/>
                    </a:lnTo>
                    <a:lnTo>
                      <a:pt x="8901" y="2836"/>
                    </a:lnTo>
                    <a:lnTo>
                      <a:pt x="8895" y="2876"/>
                    </a:lnTo>
                    <a:lnTo>
                      <a:pt x="8889" y="2913"/>
                    </a:lnTo>
                    <a:lnTo>
                      <a:pt x="8884" y="2949"/>
                    </a:lnTo>
                    <a:lnTo>
                      <a:pt x="8879" y="2983"/>
                    </a:lnTo>
                    <a:lnTo>
                      <a:pt x="8875" y="3014"/>
                    </a:lnTo>
                    <a:lnTo>
                      <a:pt x="8870" y="3042"/>
                    </a:lnTo>
                    <a:lnTo>
                      <a:pt x="8867" y="3068"/>
                    </a:lnTo>
                    <a:lnTo>
                      <a:pt x="8864" y="3091"/>
                    </a:lnTo>
                    <a:lnTo>
                      <a:pt x="8861" y="3110"/>
                    </a:lnTo>
                    <a:lnTo>
                      <a:pt x="8860" y="3126"/>
                    </a:lnTo>
                    <a:lnTo>
                      <a:pt x="8859" y="3132"/>
                    </a:lnTo>
                    <a:lnTo>
                      <a:pt x="8858" y="3137"/>
                    </a:lnTo>
                    <a:lnTo>
                      <a:pt x="8858" y="3141"/>
                    </a:lnTo>
                    <a:lnTo>
                      <a:pt x="8858" y="3144"/>
                    </a:lnTo>
                    <a:lnTo>
                      <a:pt x="8857" y="3146"/>
                    </a:lnTo>
                    <a:lnTo>
                      <a:pt x="8857" y="3146"/>
                    </a:lnTo>
                    <a:lnTo>
                      <a:pt x="8857" y="3146"/>
                    </a:lnTo>
                    <a:close/>
                    <a:moveTo>
                      <a:pt x="9387" y="3926"/>
                    </a:moveTo>
                    <a:lnTo>
                      <a:pt x="9389" y="3924"/>
                    </a:lnTo>
                    <a:lnTo>
                      <a:pt x="9393" y="3920"/>
                    </a:lnTo>
                    <a:lnTo>
                      <a:pt x="9399" y="3914"/>
                    </a:lnTo>
                    <a:lnTo>
                      <a:pt x="9407" y="3906"/>
                    </a:lnTo>
                    <a:lnTo>
                      <a:pt x="9418" y="3895"/>
                    </a:lnTo>
                    <a:lnTo>
                      <a:pt x="9430" y="3883"/>
                    </a:lnTo>
                    <a:lnTo>
                      <a:pt x="9443" y="3870"/>
                    </a:lnTo>
                    <a:lnTo>
                      <a:pt x="9457" y="3856"/>
                    </a:lnTo>
                    <a:lnTo>
                      <a:pt x="9488" y="3825"/>
                    </a:lnTo>
                    <a:lnTo>
                      <a:pt x="9519" y="3794"/>
                    </a:lnTo>
                    <a:lnTo>
                      <a:pt x="9548" y="3764"/>
                    </a:lnTo>
                    <a:lnTo>
                      <a:pt x="9561" y="3751"/>
                    </a:lnTo>
                    <a:lnTo>
                      <a:pt x="9573" y="3739"/>
                    </a:lnTo>
                    <a:lnTo>
                      <a:pt x="9597" y="3717"/>
                    </a:lnTo>
                    <a:lnTo>
                      <a:pt x="9620" y="3699"/>
                    </a:lnTo>
                    <a:lnTo>
                      <a:pt x="9641" y="3682"/>
                    </a:lnTo>
                    <a:lnTo>
                      <a:pt x="9659" y="3669"/>
                    </a:lnTo>
                    <a:lnTo>
                      <a:pt x="9676" y="3658"/>
                    </a:lnTo>
                    <a:lnTo>
                      <a:pt x="9682" y="3654"/>
                    </a:lnTo>
                    <a:lnTo>
                      <a:pt x="9688" y="3651"/>
                    </a:lnTo>
                    <a:lnTo>
                      <a:pt x="9692" y="3648"/>
                    </a:lnTo>
                    <a:lnTo>
                      <a:pt x="9696" y="3647"/>
                    </a:lnTo>
                    <a:lnTo>
                      <a:pt x="9698" y="3646"/>
                    </a:lnTo>
                    <a:lnTo>
                      <a:pt x="9698" y="3645"/>
                    </a:lnTo>
                    <a:lnTo>
                      <a:pt x="9699" y="3652"/>
                    </a:lnTo>
                    <a:lnTo>
                      <a:pt x="9700" y="3659"/>
                    </a:lnTo>
                    <a:lnTo>
                      <a:pt x="9702" y="3669"/>
                    </a:lnTo>
                    <a:lnTo>
                      <a:pt x="9705" y="3679"/>
                    </a:lnTo>
                    <a:lnTo>
                      <a:pt x="9714" y="3702"/>
                    </a:lnTo>
                    <a:lnTo>
                      <a:pt x="9719" y="3714"/>
                    </a:lnTo>
                    <a:lnTo>
                      <a:pt x="9726" y="3727"/>
                    </a:lnTo>
                    <a:lnTo>
                      <a:pt x="9733" y="3741"/>
                    </a:lnTo>
                    <a:lnTo>
                      <a:pt x="9743" y="3754"/>
                    </a:lnTo>
                    <a:lnTo>
                      <a:pt x="9753" y="3768"/>
                    </a:lnTo>
                    <a:lnTo>
                      <a:pt x="9764" y="3781"/>
                    </a:lnTo>
                    <a:lnTo>
                      <a:pt x="9777" y="3794"/>
                    </a:lnTo>
                    <a:lnTo>
                      <a:pt x="9791" y="3808"/>
                    </a:lnTo>
                    <a:lnTo>
                      <a:pt x="9807" y="3820"/>
                    </a:lnTo>
                    <a:lnTo>
                      <a:pt x="9823" y="3832"/>
                    </a:lnTo>
                    <a:lnTo>
                      <a:pt x="9846" y="3854"/>
                    </a:lnTo>
                    <a:lnTo>
                      <a:pt x="9869" y="3875"/>
                    </a:lnTo>
                    <a:lnTo>
                      <a:pt x="9889" y="3893"/>
                    </a:lnTo>
                    <a:lnTo>
                      <a:pt x="9910" y="3910"/>
                    </a:lnTo>
                    <a:lnTo>
                      <a:pt x="9929" y="3924"/>
                    </a:lnTo>
                    <a:lnTo>
                      <a:pt x="9947" y="3936"/>
                    </a:lnTo>
                    <a:lnTo>
                      <a:pt x="9964" y="3948"/>
                    </a:lnTo>
                    <a:lnTo>
                      <a:pt x="9979" y="3957"/>
                    </a:lnTo>
                    <a:lnTo>
                      <a:pt x="9993" y="3965"/>
                    </a:lnTo>
                    <a:lnTo>
                      <a:pt x="10005" y="3971"/>
                    </a:lnTo>
                    <a:lnTo>
                      <a:pt x="10016" y="3978"/>
                    </a:lnTo>
                    <a:lnTo>
                      <a:pt x="10025" y="3982"/>
                    </a:lnTo>
                    <a:lnTo>
                      <a:pt x="10032" y="3985"/>
                    </a:lnTo>
                    <a:lnTo>
                      <a:pt x="10037" y="3987"/>
                    </a:lnTo>
                    <a:lnTo>
                      <a:pt x="10040" y="3988"/>
                    </a:lnTo>
                    <a:lnTo>
                      <a:pt x="10041" y="3988"/>
                    </a:lnTo>
                    <a:lnTo>
                      <a:pt x="10040" y="3989"/>
                    </a:lnTo>
                    <a:lnTo>
                      <a:pt x="10037" y="3992"/>
                    </a:lnTo>
                    <a:lnTo>
                      <a:pt x="10033" y="3997"/>
                    </a:lnTo>
                    <a:lnTo>
                      <a:pt x="10027" y="4004"/>
                    </a:lnTo>
                    <a:lnTo>
                      <a:pt x="10018" y="4013"/>
                    </a:lnTo>
                    <a:lnTo>
                      <a:pt x="10010" y="4023"/>
                    </a:lnTo>
                    <a:lnTo>
                      <a:pt x="10001" y="4034"/>
                    </a:lnTo>
                    <a:lnTo>
                      <a:pt x="9990" y="4047"/>
                    </a:lnTo>
                    <a:lnTo>
                      <a:pt x="9980" y="4060"/>
                    </a:lnTo>
                    <a:lnTo>
                      <a:pt x="9970" y="4074"/>
                    </a:lnTo>
                    <a:lnTo>
                      <a:pt x="9949" y="4106"/>
                    </a:lnTo>
                    <a:lnTo>
                      <a:pt x="9932" y="4140"/>
                    </a:lnTo>
                    <a:lnTo>
                      <a:pt x="9923" y="4158"/>
                    </a:lnTo>
                    <a:lnTo>
                      <a:pt x="9917" y="4175"/>
                    </a:lnTo>
                    <a:lnTo>
                      <a:pt x="9895" y="4211"/>
                    </a:lnTo>
                    <a:lnTo>
                      <a:pt x="9876" y="4249"/>
                    </a:lnTo>
                    <a:lnTo>
                      <a:pt x="9859" y="4286"/>
                    </a:lnTo>
                    <a:lnTo>
                      <a:pt x="9853" y="4303"/>
                    </a:lnTo>
                    <a:lnTo>
                      <a:pt x="9847" y="4320"/>
                    </a:lnTo>
                    <a:lnTo>
                      <a:pt x="9841" y="4335"/>
                    </a:lnTo>
                    <a:lnTo>
                      <a:pt x="9837" y="4350"/>
                    </a:lnTo>
                    <a:lnTo>
                      <a:pt x="9833" y="4362"/>
                    </a:lnTo>
                    <a:lnTo>
                      <a:pt x="9828" y="4372"/>
                    </a:lnTo>
                    <a:lnTo>
                      <a:pt x="9826" y="4381"/>
                    </a:lnTo>
                    <a:lnTo>
                      <a:pt x="9824" y="4388"/>
                    </a:lnTo>
                    <a:lnTo>
                      <a:pt x="9823" y="4392"/>
                    </a:lnTo>
                    <a:lnTo>
                      <a:pt x="9823" y="4394"/>
                    </a:lnTo>
                    <a:lnTo>
                      <a:pt x="9823" y="4393"/>
                    </a:lnTo>
                    <a:lnTo>
                      <a:pt x="9826" y="4391"/>
                    </a:lnTo>
                    <a:lnTo>
                      <a:pt x="9829" y="4387"/>
                    </a:lnTo>
                    <a:lnTo>
                      <a:pt x="9835" y="4381"/>
                    </a:lnTo>
                    <a:lnTo>
                      <a:pt x="9841" y="4374"/>
                    </a:lnTo>
                    <a:lnTo>
                      <a:pt x="9848" y="4366"/>
                    </a:lnTo>
                    <a:lnTo>
                      <a:pt x="9856" y="4357"/>
                    </a:lnTo>
                    <a:lnTo>
                      <a:pt x="9867" y="4346"/>
                    </a:lnTo>
                    <a:lnTo>
                      <a:pt x="9877" y="4335"/>
                    </a:lnTo>
                    <a:lnTo>
                      <a:pt x="9889" y="4322"/>
                    </a:lnTo>
                    <a:lnTo>
                      <a:pt x="9903" y="4308"/>
                    </a:lnTo>
                    <a:lnTo>
                      <a:pt x="9917" y="4293"/>
                    </a:lnTo>
                    <a:lnTo>
                      <a:pt x="9948" y="4261"/>
                    </a:lnTo>
                    <a:lnTo>
                      <a:pt x="9983" y="4226"/>
                    </a:lnTo>
                    <a:lnTo>
                      <a:pt x="10021" y="4188"/>
                    </a:lnTo>
                    <a:lnTo>
                      <a:pt x="10062" y="4149"/>
                    </a:lnTo>
                    <a:lnTo>
                      <a:pt x="10106" y="4107"/>
                    </a:lnTo>
                    <a:lnTo>
                      <a:pt x="10153" y="4064"/>
                    </a:lnTo>
                    <a:lnTo>
                      <a:pt x="10200" y="4022"/>
                    </a:lnTo>
                    <a:lnTo>
                      <a:pt x="10250" y="3979"/>
                    </a:lnTo>
                    <a:lnTo>
                      <a:pt x="10301" y="3936"/>
                    </a:lnTo>
                    <a:lnTo>
                      <a:pt x="10353" y="3894"/>
                    </a:lnTo>
                    <a:lnTo>
                      <a:pt x="10429" y="3838"/>
                    </a:lnTo>
                    <a:lnTo>
                      <a:pt x="10505" y="3785"/>
                    </a:lnTo>
                    <a:lnTo>
                      <a:pt x="10578" y="3736"/>
                    </a:lnTo>
                    <a:lnTo>
                      <a:pt x="10651" y="3690"/>
                    </a:lnTo>
                    <a:lnTo>
                      <a:pt x="10720" y="3648"/>
                    </a:lnTo>
                    <a:lnTo>
                      <a:pt x="10787" y="3610"/>
                    </a:lnTo>
                    <a:lnTo>
                      <a:pt x="10819" y="3592"/>
                    </a:lnTo>
                    <a:lnTo>
                      <a:pt x="10851" y="3575"/>
                    </a:lnTo>
                    <a:lnTo>
                      <a:pt x="10881" y="3559"/>
                    </a:lnTo>
                    <a:lnTo>
                      <a:pt x="10910" y="3544"/>
                    </a:lnTo>
                    <a:lnTo>
                      <a:pt x="10938" y="3530"/>
                    </a:lnTo>
                    <a:lnTo>
                      <a:pt x="10965" y="3517"/>
                    </a:lnTo>
                    <a:lnTo>
                      <a:pt x="10990" y="3505"/>
                    </a:lnTo>
                    <a:lnTo>
                      <a:pt x="11014" y="3494"/>
                    </a:lnTo>
                    <a:lnTo>
                      <a:pt x="11036" y="3482"/>
                    </a:lnTo>
                    <a:lnTo>
                      <a:pt x="11057" y="3473"/>
                    </a:lnTo>
                    <a:lnTo>
                      <a:pt x="11076" y="3465"/>
                    </a:lnTo>
                    <a:lnTo>
                      <a:pt x="11094" y="3456"/>
                    </a:lnTo>
                    <a:lnTo>
                      <a:pt x="11110" y="3449"/>
                    </a:lnTo>
                    <a:lnTo>
                      <a:pt x="11123" y="3444"/>
                    </a:lnTo>
                    <a:lnTo>
                      <a:pt x="11135" y="3439"/>
                    </a:lnTo>
                    <a:lnTo>
                      <a:pt x="11146" y="3435"/>
                    </a:lnTo>
                    <a:lnTo>
                      <a:pt x="11153" y="3432"/>
                    </a:lnTo>
                    <a:lnTo>
                      <a:pt x="11159" y="3430"/>
                    </a:lnTo>
                    <a:lnTo>
                      <a:pt x="11162" y="3428"/>
                    </a:lnTo>
                    <a:lnTo>
                      <a:pt x="11163" y="3428"/>
                    </a:lnTo>
                    <a:lnTo>
                      <a:pt x="11162" y="3428"/>
                    </a:lnTo>
                    <a:lnTo>
                      <a:pt x="11158" y="3428"/>
                    </a:lnTo>
                    <a:lnTo>
                      <a:pt x="11151" y="3428"/>
                    </a:lnTo>
                    <a:lnTo>
                      <a:pt x="11142" y="3429"/>
                    </a:lnTo>
                    <a:lnTo>
                      <a:pt x="11131" y="3430"/>
                    </a:lnTo>
                    <a:lnTo>
                      <a:pt x="11118" y="3431"/>
                    </a:lnTo>
                    <a:lnTo>
                      <a:pt x="11102" y="3433"/>
                    </a:lnTo>
                    <a:lnTo>
                      <a:pt x="11086" y="3435"/>
                    </a:lnTo>
                    <a:lnTo>
                      <a:pt x="11067" y="3439"/>
                    </a:lnTo>
                    <a:lnTo>
                      <a:pt x="11048" y="3443"/>
                    </a:lnTo>
                    <a:lnTo>
                      <a:pt x="11027" y="3447"/>
                    </a:lnTo>
                    <a:lnTo>
                      <a:pt x="11005" y="3453"/>
                    </a:lnTo>
                    <a:lnTo>
                      <a:pt x="10984" y="3461"/>
                    </a:lnTo>
                    <a:lnTo>
                      <a:pt x="10961" y="3469"/>
                    </a:lnTo>
                    <a:lnTo>
                      <a:pt x="10937" y="3479"/>
                    </a:lnTo>
                    <a:lnTo>
                      <a:pt x="10914" y="3489"/>
                    </a:lnTo>
                    <a:lnTo>
                      <a:pt x="10892" y="3496"/>
                    </a:lnTo>
                    <a:lnTo>
                      <a:pt x="10872" y="3501"/>
                    </a:lnTo>
                    <a:lnTo>
                      <a:pt x="10853" y="3507"/>
                    </a:lnTo>
                    <a:lnTo>
                      <a:pt x="10837" y="3512"/>
                    </a:lnTo>
                    <a:lnTo>
                      <a:pt x="10823" y="3518"/>
                    </a:lnTo>
                    <a:lnTo>
                      <a:pt x="10810" y="3523"/>
                    </a:lnTo>
                    <a:lnTo>
                      <a:pt x="10799" y="3528"/>
                    </a:lnTo>
                    <a:lnTo>
                      <a:pt x="10789" y="3533"/>
                    </a:lnTo>
                    <a:lnTo>
                      <a:pt x="10781" y="3537"/>
                    </a:lnTo>
                    <a:lnTo>
                      <a:pt x="10775" y="3541"/>
                    </a:lnTo>
                    <a:lnTo>
                      <a:pt x="10769" y="3544"/>
                    </a:lnTo>
                    <a:lnTo>
                      <a:pt x="10765" y="3547"/>
                    </a:lnTo>
                    <a:lnTo>
                      <a:pt x="10762" y="3549"/>
                    </a:lnTo>
                    <a:lnTo>
                      <a:pt x="10760" y="3550"/>
                    </a:lnTo>
                    <a:lnTo>
                      <a:pt x="10759" y="3552"/>
                    </a:lnTo>
                    <a:lnTo>
                      <a:pt x="10759" y="3550"/>
                    </a:lnTo>
                    <a:lnTo>
                      <a:pt x="10759" y="3545"/>
                    </a:lnTo>
                    <a:lnTo>
                      <a:pt x="10757" y="3537"/>
                    </a:lnTo>
                    <a:lnTo>
                      <a:pt x="10756" y="3525"/>
                    </a:lnTo>
                    <a:lnTo>
                      <a:pt x="10754" y="3512"/>
                    </a:lnTo>
                    <a:lnTo>
                      <a:pt x="10751" y="3496"/>
                    </a:lnTo>
                    <a:lnTo>
                      <a:pt x="10748" y="3478"/>
                    </a:lnTo>
                    <a:lnTo>
                      <a:pt x="10743" y="3459"/>
                    </a:lnTo>
                    <a:lnTo>
                      <a:pt x="10736" y="3437"/>
                    </a:lnTo>
                    <a:lnTo>
                      <a:pt x="10728" y="3415"/>
                    </a:lnTo>
                    <a:lnTo>
                      <a:pt x="10717" y="3392"/>
                    </a:lnTo>
                    <a:lnTo>
                      <a:pt x="10706" y="3368"/>
                    </a:lnTo>
                    <a:lnTo>
                      <a:pt x="10691" y="3343"/>
                    </a:lnTo>
                    <a:lnTo>
                      <a:pt x="10675" y="3319"/>
                    </a:lnTo>
                    <a:lnTo>
                      <a:pt x="10655" y="3295"/>
                    </a:lnTo>
                    <a:lnTo>
                      <a:pt x="10634" y="3271"/>
                    </a:lnTo>
                    <a:lnTo>
                      <a:pt x="10615" y="3249"/>
                    </a:lnTo>
                    <a:lnTo>
                      <a:pt x="10597" y="3229"/>
                    </a:lnTo>
                    <a:lnTo>
                      <a:pt x="10579" y="3210"/>
                    </a:lnTo>
                    <a:lnTo>
                      <a:pt x="10560" y="3195"/>
                    </a:lnTo>
                    <a:lnTo>
                      <a:pt x="10542" y="3180"/>
                    </a:lnTo>
                    <a:lnTo>
                      <a:pt x="10523" y="3167"/>
                    </a:lnTo>
                    <a:lnTo>
                      <a:pt x="10506" y="3157"/>
                    </a:lnTo>
                    <a:lnTo>
                      <a:pt x="10489" y="3146"/>
                    </a:lnTo>
                    <a:lnTo>
                      <a:pt x="10474" y="3139"/>
                    </a:lnTo>
                    <a:lnTo>
                      <a:pt x="10460" y="3132"/>
                    </a:lnTo>
                    <a:lnTo>
                      <a:pt x="10447" y="3127"/>
                    </a:lnTo>
                    <a:lnTo>
                      <a:pt x="10436" y="3123"/>
                    </a:lnTo>
                    <a:lnTo>
                      <a:pt x="10427" y="3120"/>
                    </a:lnTo>
                    <a:lnTo>
                      <a:pt x="10421" y="3118"/>
                    </a:lnTo>
                    <a:lnTo>
                      <a:pt x="10417" y="3117"/>
                    </a:lnTo>
                    <a:lnTo>
                      <a:pt x="10416" y="3116"/>
                    </a:lnTo>
                    <a:lnTo>
                      <a:pt x="10416" y="3114"/>
                    </a:lnTo>
                    <a:lnTo>
                      <a:pt x="10418" y="3110"/>
                    </a:lnTo>
                    <a:lnTo>
                      <a:pt x="10419" y="3107"/>
                    </a:lnTo>
                    <a:lnTo>
                      <a:pt x="10422" y="3104"/>
                    </a:lnTo>
                    <a:lnTo>
                      <a:pt x="10426" y="3100"/>
                    </a:lnTo>
                    <a:lnTo>
                      <a:pt x="10431" y="3096"/>
                    </a:lnTo>
                    <a:lnTo>
                      <a:pt x="10437" y="3092"/>
                    </a:lnTo>
                    <a:lnTo>
                      <a:pt x="10446" y="3087"/>
                    </a:lnTo>
                    <a:lnTo>
                      <a:pt x="10456" y="3082"/>
                    </a:lnTo>
                    <a:lnTo>
                      <a:pt x="10468" y="3076"/>
                    </a:lnTo>
                    <a:lnTo>
                      <a:pt x="10482" y="3071"/>
                    </a:lnTo>
                    <a:lnTo>
                      <a:pt x="10499" y="3065"/>
                    </a:lnTo>
                    <a:lnTo>
                      <a:pt x="10518" y="3059"/>
                    </a:lnTo>
                    <a:lnTo>
                      <a:pt x="10540" y="3054"/>
                    </a:lnTo>
                    <a:lnTo>
                      <a:pt x="10562" y="3048"/>
                    </a:lnTo>
                    <a:lnTo>
                      <a:pt x="10584" y="3041"/>
                    </a:lnTo>
                    <a:lnTo>
                      <a:pt x="10604" y="3036"/>
                    </a:lnTo>
                    <a:lnTo>
                      <a:pt x="10622" y="3030"/>
                    </a:lnTo>
                    <a:lnTo>
                      <a:pt x="10639" y="3025"/>
                    </a:lnTo>
                    <a:lnTo>
                      <a:pt x="10654" y="3020"/>
                    </a:lnTo>
                    <a:lnTo>
                      <a:pt x="10668" y="3016"/>
                    </a:lnTo>
                    <a:lnTo>
                      <a:pt x="10680" y="3010"/>
                    </a:lnTo>
                    <a:lnTo>
                      <a:pt x="10691" y="3006"/>
                    </a:lnTo>
                    <a:lnTo>
                      <a:pt x="10701" y="3002"/>
                    </a:lnTo>
                    <a:lnTo>
                      <a:pt x="10709" y="2999"/>
                    </a:lnTo>
                    <a:lnTo>
                      <a:pt x="10715" y="2996"/>
                    </a:lnTo>
                    <a:lnTo>
                      <a:pt x="10720" y="2994"/>
                    </a:lnTo>
                    <a:lnTo>
                      <a:pt x="10724" y="2993"/>
                    </a:lnTo>
                    <a:lnTo>
                      <a:pt x="10727" y="2992"/>
                    </a:lnTo>
                    <a:lnTo>
                      <a:pt x="10728" y="2991"/>
                    </a:lnTo>
                    <a:lnTo>
                      <a:pt x="10723" y="2991"/>
                    </a:lnTo>
                    <a:lnTo>
                      <a:pt x="10718" y="2991"/>
                    </a:lnTo>
                    <a:lnTo>
                      <a:pt x="10710" y="2991"/>
                    </a:lnTo>
                    <a:lnTo>
                      <a:pt x="10702" y="2992"/>
                    </a:lnTo>
                    <a:lnTo>
                      <a:pt x="10690" y="2992"/>
                    </a:lnTo>
                    <a:lnTo>
                      <a:pt x="10679" y="2993"/>
                    </a:lnTo>
                    <a:lnTo>
                      <a:pt x="10665" y="2994"/>
                    </a:lnTo>
                    <a:lnTo>
                      <a:pt x="10650" y="2995"/>
                    </a:lnTo>
                    <a:lnTo>
                      <a:pt x="10634" y="2997"/>
                    </a:lnTo>
                    <a:lnTo>
                      <a:pt x="10615" y="2999"/>
                    </a:lnTo>
                    <a:lnTo>
                      <a:pt x="10595" y="3001"/>
                    </a:lnTo>
                    <a:lnTo>
                      <a:pt x="10576" y="3004"/>
                    </a:lnTo>
                    <a:lnTo>
                      <a:pt x="10554" y="3008"/>
                    </a:lnTo>
                    <a:lnTo>
                      <a:pt x="10530" y="3013"/>
                    </a:lnTo>
                    <a:lnTo>
                      <a:pt x="10507" y="3017"/>
                    </a:lnTo>
                    <a:lnTo>
                      <a:pt x="10482" y="3023"/>
                    </a:lnTo>
                    <a:lnTo>
                      <a:pt x="10428" y="3035"/>
                    </a:lnTo>
                    <a:lnTo>
                      <a:pt x="10371" y="3052"/>
                    </a:lnTo>
                    <a:lnTo>
                      <a:pt x="10312" y="3072"/>
                    </a:lnTo>
                    <a:lnTo>
                      <a:pt x="10281" y="3084"/>
                    </a:lnTo>
                    <a:lnTo>
                      <a:pt x="10250" y="3096"/>
                    </a:lnTo>
                    <a:lnTo>
                      <a:pt x="10217" y="3110"/>
                    </a:lnTo>
                    <a:lnTo>
                      <a:pt x="10185" y="3125"/>
                    </a:lnTo>
                    <a:lnTo>
                      <a:pt x="10150" y="3141"/>
                    </a:lnTo>
                    <a:lnTo>
                      <a:pt x="10117" y="3158"/>
                    </a:lnTo>
                    <a:lnTo>
                      <a:pt x="10083" y="3176"/>
                    </a:lnTo>
                    <a:lnTo>
                      <a:pt x="10048" y="3197"/>
                    </a:lnTo>
                    <a:lnTo>
                      <a:pt x="10014" y="3217"/>
                    </a:lnTo>
                    <a:lnTo>
                      <a:pt x="9979" y="3240"/>
                    </a:lnTo>
                    <a:lnTo>
                      <a:pt x="9944" y="3262"/>
                    </a:lnTo>
                    <a:lnTo>
                      <a:pt x="9911" y="3284"/>
                    </a:lnTo>
                    <a:lnTo>
                      <a:pt x="9878" y="3308"/>
                    </a:lnTo>
                    <a:lnTo>
                      <a:pt x="9846" y="3333"/>
                    </a:lnTo>
                    <a:lnTo>
                      <a:pt x="9785" y="3384"/>
                    </a:lnTo>
                    <a:lnTo>
                      <a:pt x="9728" y="3439"/>
                    </a:lnTo>
                    <a:lnTo>
                      <a:pt x="9676" y="3496"/>
                    </a:lnTo>
                    <a:lnTo>
                      <a:pt x="9651" y="3524"/>
                    </a:lnTo>
                    <a:lnTo>
                      <a:pt x="9627" y="3553"/>
                    </a:lnTo>
                    <a:lnTo>
                      <a:pt x="9604" y="3581"/>
                    </a:lnTo>
                    <a:lnTo>
                      <a:pt x="9583" y="3610"/>
                    </a:lnTo>
                    <a:lnTo>
                      <a:pt x="9562" y="3638"/>
                    </a:lnTo>
                    <a:lnTo>
                      <a:pt x="9542" y="3665"/>
                    </a:lnTo>
                    <a:lnTo>
                      <a:pt x="9524" y="3691"/>
                    </a:lnTo>
                    <a:lnTo>
                      <a:pt x="9507" y="3717"/>
                    </a:lnTo>
                    <a:lnTo>
                      <a:pt x="9491" y="3743"/>
                    </a:lnTo>
                    <a:lnTo>
                      <a:pt x="9475" y="3767"/>
                    </a:lnTo>
                    <a:lnTo>
                      <a:pt x="9462" y="3789"/>
                    </a:lnTo>
                    <a:lnTo>
                      <a:pt x="9449" y="3811"/>
                    </a:lnTo>
                    <a:lnTo>
                      <a:pt x="9437" y="3831"/>
                    </a:lnTo>
                    <a:lnTo>
                      <a:pt x="9427" y="3850"/>
                    </a:lnTo>
                    <a:lnTo>
                      <a:pt x="9418" y="3866"/>
                    </a:lnTo>
                    <a:lnTo>
                      <a:pt x="9409" y="3881"/>
                    </a:lnTo>
                    <a:lnTo>
                      <a:pt x="9403" y="3894"/>
                    </a:lnTo>
                    <a:lnTo>
                      <a:pt x="9397" y="3906"/>
                    </a:lnTo>
                    <a:lnTo>
                      <a:pt x="9393" y="3914"/>
                    </a:lnTo>
                    <a:lnTo>
                      <a:pt x="9390" y="3921"/>
                    </a:lnTo>
                    <a:lnTo>
                      <a:pt x="9388" y="3924"/>
                    </a:lnTo>
                    <a:lnTo>
                      <a:pt x="9387" y="3926"/>
                    </a:lnTo>
                    <a:lnTo>
                      <a:pt x="9387" y="3926"/>
                    </a:lnTo>
                    <a:close/>
                    <a:moveTo>
                      <a:pt x="9231" y="0"/>
                    </a:moveTo>
                    <a:lnTo>
                      <a:pt x="9134" y="1"/>
                    </a:lnTo>
                    <a:lnTo>
                      <a:pt x="9040" y="4"/>
                    </a:lnTo>
                    <a:lnTo>
                      <a:pt x="8947" y="8"/>
                    </a:lnTo>
                    <a:lnTo>
                      <a:pt x="8856" y="15"/>
                    </a:lnTo>
                    <a:lnTo>
                      <a:pt x="8767" y="23"/>
                    </a:lnTo>
                    <a:lnTo>
                      <a:pt x="8680" y="34"/>
                    </a:lnTo>
                    <a:lnTo>
                      <a:pt x="8596" y="46"/>
                    </a:lnTo>
                    <a:lnTo>
                      <a:pt x="8513" y="59"/>
                    </a:lnTo>
                    <a:lnTo>
                      <a:pt x="8433" y="75"/>
                    </a:lnTo>
                    <a:lnTo>
                      <a:pt x="8354" y="91"/>
                    </a:lnTo>
                    <a:lnTo>
                      <a:pt x="8277" y="110"/>
                    </a:lnTo>
                    <a:lnTo>
                      <a:pt x="8202" y="129"/>
                    </a:lnTo>
                    <a:lnTo>
                      <a:pt x="8129" y="150"/>
                    </a:lnTo>
                    <a:lnTo>
                      <a:pt x="8058" y="172"/>
                    </a:lnTo>
                    <a:lnTo>
                      <a:pt x="7989" y="195"/>
                    </a:lnTo>
                    <a:lnTo>
                      <a:pt x="7921" y="219"/>
                    </a:lnTo>
                    <a:lnTo>
                      <a:pt x="7856" y="245"/>
                    </a:lnTo>
                    <a:lnTo>
                      <a:pt x="7792" y="272"/>
                    </a:lnTo>
                    <a:lnTo>
                      <a:pt x="7730" y="298"/>
                    </a:lnTo>
                    <a:lnTo>
                      <a:pt x="7669" y="326"/>
                    </a:lnTo>
                    <a:lnTo>
                      <a:pt x="7610" y="355"/>
                    </a:lnTo>
                    <a:lnTo>
                      <a:pt x="7553" y="385"/>
                    </a:lnTo>
                    <a:lnTo>
                      <a:pt x="7497" y="416"/>
                    </a:lnTo>
                    <a:lnTo>
                      <a:pt x="7444" y="447"/>
                    </a:lnTo>
                    <a:lnTo>
                      <a:pt x="7392" y="478"/>
                    </a:lnTo>
                    <a:lnTo>
                      <a:pt x="7342" y="510"/>
                    </a:lnTo>
                    <a:lnTo>
                      <a:pt x="7293" y="542"/>
                    </a:lnTo>
                    <a:lnTo>
                      <a:pt x="7246" y="575"/>
                    </a:lnTo>
                    <a:lnTo>
                      <a:pt x="7200" y="608"/>
                    </a:lnTo>
                    <a:lnTo>
                      <a:pt x="7157" y="641"/>
                    </a:lnTo>
                    <a:lnTo>
                      <a:pt x="7113" y="675"/>
                    </a:lnTo>
                    <a:lnTo>
                      <a:pt x="7073" y="708"/>
                    </a:lnTo>
                    <a:lnTo>
                      <a:pt x="7034" y="742"/>
                    </a:lnTo>
                    <a:lnTo>
                      <a:pt x="6996" y="775"/>
                    </a:lnTo>
                    <a:lnTo>
                      <a:pt x="6960" y="809"/>
                    </a:lnTo>
                    <a:lnTo>
                      <a:pt x="6924" y="842"/>
                    </a:lnTo>
                    <a:lnTo>
                      <a:pt x="6890" y="875"/>
                    </a:lnTo>
                    <a:lnTo>
                      <a:pt x="6858" y="908"/>
                    </a:lnTo>
                    <a:lnTo>
                      <a:pt x="6827" y="941"/>
                    </a:lnTo>
                    <a:lnTo>
                      <a:pt x="6799" y="973"/>
                    </a:lnTo>
                    <a:lnTo>
                      <a:pt x="6771" y="1005"/>
                    </a:lnTo>
                    <a:lnTo>
                      <a:pt x="6744" y="1036"/>
                    </a:lnTo>
                    <a:lnTo>
                      <a:pt x="6718" y="1067"/>
                    </a:lnTo>
                    <a:lnTo>
                      <a:pt x="6694" y="1097"/>
                    </a:lnTo>
                    <a:lnTo>
                      <a:pt x="6672" y="1127"/>
                    </a:lnTo>
                    <a:lnTo>
                      <a:pt x="6650" y="1154"/>
                    </a:lnTo>
                    <a:lnTo>
                      <a:pt x="6629" y="1182"/>
                    </a:lnTo>
                    <a:lnTo>
                      <a:pt x="6611" y="1209"/>
                    </a:lnTo>
                    <a:lnTo>
                      <a:pt x="6593" y="1235"/>
                    </a:lnTo>
                    <a:lnTo>
                      <a:pt x="6576" y="1259"/>
                    </a:lnTo>
                    <a:lnTo>
                      <a:pt x="6560" y="1283"/>
                    </a:lnTo>
                    <a:lnTo>
                      <a:pt x="6547" y="1306"/>
                    </a:lnTo>
                    <a:lnTo>
                      <a:pt x="6533" y="1327"/>
                    </a:lnTo>
                    <a:lnTo>
                      <a:pt x="6521" y="1347"/>
                    </a:lnTo>
                    <a:lnTo>
                      <a:pt x="6509" y="1365"/>
                    </a:lnTo>
                    <a:lnTo>
                      <a:pt x="6500" y="1383"/>
                    </a:lnTo>
                    <a:lnTo>
                      <a:pt x="6491" y="1399"/>
                    </a:lnTo>
                    <a:lnTo>
                      <a:pt x="6484" y="1414"/>
                    </a:lnTo>
                    <a:lnTo>
                      <a:pt x="6476" y="1426"/>
                    </a:lnTo>
                    <a:lnTo>
                      <a:pt x="6471" y="1438"/>
                    </a:lnTo>
                    <a:lnTo>
                      <a:pt x="6466" y="1447"/>
                    </a:lnTo>
                    <a:lnTo>
                      <a:pt x="6462" y="1454"/>
                    </a:lnTo>
                    <a:lnTo>
                      <a:pt x="6460" y="1460"/>
                    </a:lnTo>
                    <a:lnTo>
                      <a:pt x="6458" y="1464"/>
                    </a:lnTo>
                    <a:lnTo>
                      <a:pt x="6431" y="1476"/>
                    </a:lnTo>
                    <a:lnTo>
                      <a:pt x="6402" y="1487"/>
                    </a:lnTo>
                    <a:lnTo>
                      <a:pt x="6373" y="1496"/>
                    </a:lnTo>
                    <a:lnTo>
                      <a:pt x="6343" y="1506"/>
                    </a:lnTo>
                    <a:lnTo>
                      <a:pt x="6311" y="1513"/>
                    </a:lnTo>
                    <a:lnTo>
                      <a:pt x="6278" y="1519"/>
                    </a:lnTo>
                    <a:lnTo>
                      <a:pt x="6244" y="1523"/>
                    </a:lnTo>
                    <a:lnTo>
                      <a:pt x="6208" y="1526"/>
                    </a:lnTo>
                    <a:lnTo>
                      <a:pt x="6161" y="1540"/>
                    </a:lnTo>
                    <a:lnTo>
                      <a:pt x="6114" y="1557"/>
                    </a:lnTo>
                    <a:lnTo>
                      <a:pt x="6090" y="1567"/>
                    </a:lnTo>
                    <a:lnTo>
                      <a:pt x="6067" y="1579"/>
                    </a:lnTo>
                    <a:lnTo>
                      <a:pt x="6043" y="1591"/>
                    </a:lnTo>
                    <a:lnTo>
                      <a:pt x="6018" y="1604"/>
                    </a:lnTo>
                    <a:lnTo>
                      <a:pt x="5994" y="1619"/>
                    </a:lnTo>
                    <a:lnTo>
                      <a:pt x="5970" y="1634"/>
                    </a:lnTo>
                    <a:lnTo>
                      <a:pt x="5945" y="1651"/>
                    </a:lnTo>
                    <a:lnTo>
                      <a:pt x="5919" y="1668"/>
                    </a:lnTo>
                    <a:lnTo>
                      <a:pt x="5893" y="1688"/>
                    </a:lnTo>
                    <a:lnTo>
                      <a:pt x="5867" y="1708"/>
                    </a:lnTo>
                    <a:lnTo>
                      <a:pt x="5842" y="1729"/>
                    </a:lnTo>
                    <a:lnTo>
                      <a:pt x="5815" y="1752"/>
                    </a:lnTo>
                    <a:lnTo>
                      <a:pt x="5787" y="1776"/>
                    </a:lnTo>
                    <a:lnTo>
                      <a:pt x="5759" y="1801"/>
                    </a:lnTo>
                    <a:lnTo>
                      <a:pt x="5731" y="1828"/>
                    </a:lnTo>
                    <a:lnTo>
                      <a:pt x="5702" y="1856"/>
                    </a:lnTo>
                    <a:lnTo>
                      <a:pt x="5673" y="1886"/>
                    </a:lnTo>
                    <a:lnTo>
                      <a:pt x="5643" y="1917"/>
                    </a:lnTo>
                    <a:lnTo>
                      <a:pt x="5612" y="1948"/>
                    </a:lnTo>
                    <a:lnTo>
                      <a:pt x="5581" y="1981"/>
                    </a:lnTo>
                    <a:lnTo>
                      <a:pt x="5549" y="2017"/>
                    </a:lnTo>
                    <a:lnTo>
                      <a:pt x="5516" y="2054"/>
                    </a:lnTo>
                    <a:lnTo>
                      <a:pt x="5483" y="2092"/>
                    </a:lnTo>
                    <a:lnTo>
                      <a:pt x="5449" y="2131"/>
                    </a:lnTo>
                    <a:lnTo>
                      <a:pt x="5414" y="2172"/>
                    </a:lnTo>
                    <a:lnTo>
                      <a:pt x="5379" y="2215"/>
                    </a:lnTo>
                    <a:lnTo>
                      <a:pt x="5342" y="2260"/>
                    </a:lnTo>
                    <a:lnTo>
                      <a:pt x="5305" y="2305"/>
                    </a:lnTo>
                    <a:lnTo>
                      <a:pt x="4961" y="2368"/>
                    </a:lnTo>
                    <a:lnTo>
                      <a:pt x="4957" y="2368"/>
                    </a:lnTo>
                    <a:lnTo>
                      <a:pt x="4951" y="2368"/>
                    </a:lnTo>
                    <a:lnTo>
                      <a:pt x="4942" y="2369"/>
                    </a:lnTo>
                    <a:lnTo>
                      <a:pt x="4932" y="2370"/>
                    </a:lnTo>
                    <a:lnTo>
                      <a:pt x="4920" y="2371"/>
                    </a:lnTo>
                    <a:lnTo>
                      <a:pt x="4904" y="2373"/>
                    </a:lnTo>
                    <a:lnTo>
                      <a:pt x="4888" y="2375"/>
                    </a:lnTo>
                    <a:lnTo>
                      <a:pt x="4869" y="2378"/>
                    </a:lnTo>
                    <a:lnTo>
                      <a:pt x="4848" y="2380"/>
                    </a:lnTo>
                    <a:lnTo>
                      <a:pt x="4826" y="2384"/>
                    </a:lnTo>
                    <a:lnTo>
                      <a:pt x="4802" y="2387"/>
                    </a:lnTo>
                    <a:lnTo>
                      <a:pt x="4776" y="2391"/>
                    </a:lnTo>
                    <a:lnTo>
                      <a:pt x="4748" y="2397"/>
                    </a:lnTo>
                    <a:lnTo>
                      <a:pt x="4719" y="2402"/>
                    </a:lnTo>
                    <a:lnTo>
                      <a:pt x="4688" y="2407"/>
                    </a:lnTo>
                    <a:lnTo>
                      <a:pt x="4656" y="2413"/>
                    </a:lnTo>
                    <a:lnTo>
                      <a:pt x="4622" y="2419"/>
                    </a:lnTo>
                    <a:lnTo>
                      <a:pt x="4587" y="2426"/>
                    </a:lnTo>
                    <a:lnTo>
                      <a:pt x="4550" y="2435"/>
                    </a:lnTo>
                    <a:lnTo>
                      <a:pt x="4512" y="2443"/>
                    </a:lnTo>
                    <a:lnTo>
                      <a:pt x="4473" y="2451"/>
                    </a:lnTo>
                    <a:lnTo>
                      <a:pt x="4432" y="2460"/>
                    </a:lnTo>
                    <a:lnTo>
                      <a:pt x="4390" y="2471"/>
                    </a:lnTo>
                    <a:lnTo>
                      <a:pt x="4347" y="2481"/>
                    </a:lnTo>
                    <a:lnTo>
                      <a:pt x="4303" y="2492"/>
                    </a:lnTo>
                    <a:lnTo>
                      <a:pt x="4258" y="2505"/>
                    </a:lnTo>
                    <a:lnTo>
                      <a:pt x="4165" y="2530"/>
                    </a:lnTo>
                    <a:lnTo>
                      <a:pt x="4068" y="2558"/>
                    </a:lnTo>
                    <a:lnTo>
                      <a:pt x="3968" y="2590"/>
                    </a:lnTo>
                    <a:lnTo>
                      <a:pt x="3865" y="2624"/>
                    </a:lnTo>
                    <a:lnTo>
                      <a:pt x="3759" y="2662"/>
                    </a:lnTo>
                    <a:lnTo>
                      <a:pt x="3652" y="2702"/>
                    </a:lnTo>
                    <a:lnTo>
                      <a:pt x="3544" y="2747"/>
                    </a:lnTo>
                    <a:lnTo>
                      <a:pt x="3433" y="2795"/>
                    </a:lnTo>
                    <a:lnTo>
                      <a:pt x="3322" y="2846"/>
                    </a:lnTo>
                    <a:lnTo>
                      <a:pt x="3210" y="2901"/>
                    </a:lnTo>
                    <a:lnTo>
                      <a:pt x="3099" y="2960"/>
                    </a:lnTo>
                    <a:lnTo>
                      <a:pt x="2987" y="3023"/>
                    </a:lnTo>
                    <a:lnTo>
                      <a:pt x="2931" y="3056"/>
                    </a:lnTo>
                    <a:lnTo>
                      <a:pt x="2877" y="3090"/>
                    </a:lnTo>
                    <a:lnTo>
                      <a:pt x="2822" y="3125"/>
                    </a:lnTo>
                    <a:lnTo>
                      <a:pt x="2767" y="3161"/>
                    </a:lnTo>
                    <a:lnTo>
                      <a:pt x="2713" y="3198"/>
                    </a:lnTo>
                    <a:lnTo>
                      <a:pt x="2659" y="3236"/>
                    </a:lnTo>
                    <a:lnTo>
                      <a:pt x="2605" y="3275"/>
                    </a:lnTo>
                    <a:lnTo>
                      <a:pt x="2553" y="3315"/>
                    </a:lnTo>
                    <a:lnTo>
                      <a:pt x="2501" y="3358"/>
                    </a:lnTo>
                    <a:lnTo>
                      <a:pt x="2449" y="3400"/>
                    </a:lnTo>
                    <a:lnTo>
                      <a:pt x="2398" y="3444"/>
                    </a:lnTo>
                    <a:lnTo>
                      <a:pt x="2348" y="3489"/>
                    </a:lnTo>
                    <a:lnTo>
                      <a:pt x="2299" y="3536"/>
                    </a:lnTo>
                    <a:lnTo>
                      <a:pt x="2250" y="3583"/>
                    </a:lnTo>
                    <a:lnTo>
                      <a:pt x="2217" y="3616"/>
                    </a:lnTo>
                    <a:lnTo>
                      <a:pt x="2184" y="3650"/>
                    </a:lnTo>
                    <a:lnTo>
                      <a:pt x="2150" y="3687"/>
                    </a:lnTo>
                    <a:lnTo>
                      <a:pt x="2116" y="3725"/>
                    </a:lnTo>
                    <a:lnTo>
                      <a:pt x="2081" y="3764"/>
                    </a:lnTo>
                    <a:lnTo>
                      <a:pt x="2046" y="3805"/>
                    </a:lnTo>
                    <a:lnTo>
                      <a:pt x="1973" y="3888"/>
                    </a:lnTo>
                    <a:lnTo>
                      <a:pt x="1901" y="3975"/>
                    </a:lnTo>
                    <a:lnTo>
                      <a:pt x="1829" y="4063"/>
                    </a:lnTo>
                    <a:lnTo>
                      <a:pt x="1759" y="4151"/>
                    </a:lnTo>
                    <a:lnTo>
                      <a:pt x="1690" y="4236"/>
                    </a:lnTo>
                    <a:lnTo>
                      <a:pt x="1657" y="4278"/>
                    </a:lnTo>
                    <a:lnTo>
                      <a:pt x="1625" y="4320"/>
                    </a:lnTo>
                    <a:lnTo>
                      <a:pt x="1593" y="4360"/>
                    </a:lnTo>
                    <a:lnTo>
                      <a:pt x="1563" y="4399"/>
                    </a:lnTo>
                    <a:lnTo>
                      <a:pt x="1533" y="4436"/>
                    </a:lnTo>
                    <a:lnTo>
                      <a:pt x="1505" y="4472"/>
                    </a:lnTo>
                    <a:lnTo>
                      <a:pt x="1478" y="4506"/>
                    </a:lnTo>
                    <a:lnTo>
                      <a:pt x="1453" y="4538"/>
                    </a:lnTo>
                    <a:lnTo>
                      <a:pt x="1429" y="4568"/>
                    </a:lnTo>
                    <a:lnTo>
                      <a:pt x="1407" y="4596"/>
                    </a:lnTo>
                    <a:lnTo>
                      <a:pt x="1387" y="4621"/>
                    </a:lnTo>
                    <a:lnTo>
                      <a:pt x="1369" y="4644"/>
                    </a:lnTo>
                    <a:lnTo>
                      <a:pt x="1352" y="4664"/>
                    </a:lnTo>
                    <a:lnTo>
                      <a:pt x="1338" y="4681"/>
                    </a:lnTo>
                    <a:lnTo>
                      <a:pt x="1325" y="4695"/>
                    </a:lnTo>
                    <a:lnTo>
                      <a:pt x="1315" y="4705"/>
                    </a:lnTo>
                    <a:lnTo>
                      <a:pt x="1315" y="4699"/>
                    </a:lnTo>
                    <a:lnTo>
                      <a:pt x="1315" y="4689"/>
                    </a:lnTo>
                    <a:lnTo>
                      <a:pt x="1315" y="4678"/>
                    </a:lnTo>
                    <a:lnTo>
                      <a:pt x="1315" y="4666"/>
                    </a:lnTo>
                    <a:lnTo>
                      <a:pt x="1315" y="4651"/>
                    </a:lnTo>
                    <a:lnTo>
                      <a:pt x="1316" y="4636"/>
                    </a:lnTo>
                    <a:lnTo>
                      <a:pt x="1316" y="4618"/>
                    </a:lnTo>
                    <a:lnTo>
                      <a:pt x="1316" y="4599"/>
                    </a:lnTo>
                    <a:lnTo>
                      <a:pt x="1316" y="4579"/>
                    </a:lnTo>
                    <a:lnTo>
                      <a:pt x="1317" y="4558"/>
                    </a:lnTo>
                    <a:lnTo>
                      <a:pt x="1317" y="4535"/>
                    </a:lnTo>
                    <a:lnTo>
                      <a:pt x="1318" y="4511"/>
                    </a:lnTo>
                    <a:lnTo>
                      <a:pt x="1320" y="4462"/>
                    </a:lnTo>
                    <a:lnTo>
                      <a:pt x="1322" y="4410"/>
                    </a:lnTo>
                    <a:lnTo>
                      <a:pt x="1325" y="4356"/>
                    </a:lnTo>
                    <a:lnTo>
                      <a:pt x="1329" y="4300"/>
                    </a:lnTo>
                    <a:lnTo>
                      <a:pt x="1334" y="4244"/>
                    </a:lnTo>
                    <a:lnTo>
                      <a:pt x="1341" y="4189"/>
                    </a:lnTo>
                    <a:lnTo>
                      <a:pt x="1348" y="4135"/>
                    </a:lnTo>
                    <a:lnTo>
                      <a:pt x="1356" y="4083"/>
                    </a:lnTo>
                    <a:lnTo>
                      <a:pt x="1366" y="4033"/>
                    </a:lnTo>
                    <a:lnTo>
                      <a:pt x="1372" y="4011"/>
                    </a:lnTo>
                    <a:lnTo>
                      <a:pt x="1378" y="3988"/>
                    </a:lnTo>
                    <a:lnTo>
                      <a:pt x="1398" y="3917"/>
                    </a:lnTo>
                    <a:lnTo>
                      <a:pt x="1421" y="3848"/>
                    </a:lnTo>
                    <a:lnTo>
                      <a:pt x="1447" y="3779"/>
                    </a:lnTo>
                    <a:lnTo>
                      <a:pt x="1474" y="3711"/>
                    </a:lnTo>
                    <a:lnTo>
                      <a:pt x="1503" y="3644"/>
                    </a:lnTo>
                    <a:lnTo>
                      <a:pt x="1534" y="3578"/>
                    </a:lnTo>
                    <a:lnTo>
                      <a:pt x="1566" y="3512"/>
                    </a:lnTo>
                    <a:lnTo>
                      <a:pt x="1600" y="3446"/>
                    </a:lnTo>
                    <a:lnTo>
                      <a:pt x="1634" y="3381"/>
                    </a:lnTo>
                    <a:lnTo>
                      <a:pt x="1670" y="3316"/>
                    </a:lnTo>
                    <a:lnTo>
                      <a:pt x="1743" y="3186"/>
                    </a:lnTo>
                    <a:lnTo>
                      <a:pt x="1820" y="3054"/>
                    </a:lnTo>
                    <a:lnTo>
                      <a:pt x="1897" y="2921"/>
                    </a:lnTo>
                    <a:lnTo>
                      <a:pt x="1780" y="2979"/>
                    </a:lnTo>
                    <a:lnTo>
                      <a:pt x="1665" y="3037"/>
                    </a:lnTo>
                    <a:lnTo>
                      <a:pt x="1547" y="3096"/>
                    </a:lnTo>
                    <a:lnTo>
                      <a:pt x="1487" y="3127"/>
                    </a:lnTo>
                    <a:lnTo>
                      <a:pt x="1425" y="3158"/>
                    </a:lnTo>
                    <a:lnTo>
                      <a:pt x="1363" y="3191"/>
                    </a:lnTo>
                    <a:lnTo>
                      <a:pt x="1298" y="3224"/>
                    </a:lnTo>
                    <a:lnTo>
                      <a:pt x="1232" y="3259"/>
                    </a:lnTo>
                    <a:lnTo>
                      <a:pt x="1164" y="3296"/>
                    </a:lnTo>
                    <a:lnTo>
                      <a:pt x="1093" y="3334"/>
                    </a:lnTo>
                    <a:lnTo>
                      <a:pt x="1020" y="3374"/>
                    </a:lnTo>
                    <a:lnTo>
                      <a:pt x="944" y="3415"/>
                    </a:lnTo>
                    <a:lnTo>
                      <a:pt x="865" y="3460"/>
                    </a:lnTo>
                    <a:lnTo>
                      <a:pt x="797" y="3496"/>
                    </a:lnTo>
                    <a:lnTo>
                      <a:pt x="731" y="3534"/>
                    </a:lnTo>
                    <a:lnTo>
                      <a:pt x="664" y="3573"/>
                    </a:lnTo>
                    <a:lnTo>
                      <a:pt x="600" y="3615"/>
                    </a:lnTo>
                    <a:lnTo>
                      <a:pt x="538" y="3658"/>
                    </a:lnTo>
                    <a:lnTo>
                      <a:pt x="477" y="3705"/>
                    </a:lnTo>
                    <a:lnTo>
                      <a:pt x="418" y="3754"/>
                    </a:lnTo>
                    <a:lnTo>
                      <a:pt x="362" y="3807"/>
                    </a:lnTo>
                    <a:lnTo>
                      <a:pt x="308" y="3862"/>
                    </a:lnTo>
                    <a:lnTo>
                      <a:pt x="259" y="3921"/>
                    </a:lnTo>
                    <a:lnTo>
                      <a:pt x="211" y="3984"/>
                    </a:lnTo>
                    <a:lnTo>
                      <a:pt x="190" y="4017"/>
                    </a:lnTo>
                    <a:lnTo>
                      <a:pt x="168" y="4051"/>
                    </a:lnTo>
                    <a:lnTo>
                      <a:pt x="148" y="4086"/>
                    </a:lnTo>
                    <a:lnTo>
                      <a:pt x="129" y="4122"/>
                    </a:lnTo>
                    <a:lnTo>
                      <a:pt x="111" y="4159"/>
                    </a:lnTo>
                    <a:lnTo>
                      <a:pt x="94" y="4197"/>
                    </a:lnTo>
                    <a:lnTo>
                      <a:pt x="78" y="4236"/>
                    </a:lnTo>
                    <a:lnTo>
                      <a:pt x="63" y="4277"/>
                    </a:lnTo>
                    <a:lnTo>
                      <a:pt x="49" y="4319"/>
                    </a:lnTo>
                    <a:lnTo>
                      <a:pt x="37" y="4362"/>
                    </a:lnTo>
                    <a:lnTo>
                      <a:pt x="29" y="4394"/>
                    </a:lnTo>
                    <a:lnTo>
                      <a:pt x="21" y="4425"/>
                    </a:lnTo>
                    <a:lnTo>
                      <a:pt x="15" y="4456"/>
                    </a:lnTo>
                    <a:lnTo>
                      <a:pt x="11" y="4485"/>
                    </a:lnTo>
                    <a:lnTo>
                      <a:pt x="3" y="4542"/>
                    </a:lnTo>
                    <a:lnTo>
                      <a:pt x="0" y="4597"/>
                    </a:lnTo>
                    <a:lnTo>
                      <a:pt x="0" y="4649"/>
                    </a:lnTo>
                    <a:lnTo>
                      <a:pt x="3" y="4699"/>
                    </a:lnTo>
                    <a:lnTo>
                      <a:pt x="9" y="4746"/>
                    </a:lnTo>
                    <a:lnTo>
                      <a:pt x="17" y="4790"/>
                    </a:lnTo>
                    <a:lnTo>
                      <a:pt x="30" y="4834"/>
                    </a:lnTo>
                    <a:lnTo>
                      <a:pt x="43" y="4874"/>
                    </a:lnTo>
                    <a:lnTo>
                      <a:pt x="59" y="4913"/>
                    </a:lnTo>
                    <a:lnTo>
                      <a:pt x="77" y="4949"/>
                    </a:lnTo>
                    <a:lnTo>
                      <a:pt x="96" y="4984"/>
                    </a:lnTo>
                    <a:lnTo>
                      <a:pt x="117" y="5018"/>
                    </a:lnTo>
                    <a:lnTo>
                      <a:pt x="139" y="5049"/>
                    </a:lnTo>
                    <a:lnTo>
                      <a:pt x="162" y="5079"/>
                    </a:lnTo>
                    <a:lnTo>
                      <a:pt x="165" y="5104"/>
                    </a:lnTo>
                    <a:lnTo>
                      <a:pt x="169" y="5128"/>
                    </a:lnTo>
                    <a:lnTo>
                      <a:pt x="173" y="5154"/>
                    </a:lnTo>
                    <a:lnTo>
                      <a:pt x="178" y="5182"/>
                    </a:lnTo>
                    <a:lnTo>
                      <a:pt x="191" y="5238"/>
                    </a:lnTo>
                    <a:lnTo>
                      <a:pt x="206" y="5298"/>
                    </a:lnTo>
                    <a:lnTo>
                      <a:pt x="225" y="5360"/>
                    </a:lnTo>
                    <a:lnTo>
                      <a:pt x="246" y="5424"/>
                    </a:lnTo>
                    <a:lnTo>
                      <a:pt x="272" y="5487"/>
                    </a:lnTo>
                    <a:lnTo>
                      <a:pt x="287" y="5519"/>
                    </a:lnTo>
                    <a:lnTo>
                      <a:pt x="302" y="5551"/>
                    </a:lnTo>
                    <a:lnTo>
                      <a:pt x="319" y="5581"/>
                    </a:lnTo>
                    <a:lnTo>
                      <a:pt x="336" y="5612"/>
                    </a:lnTo>
                    <a:lnTo>
                      <a:pt x="356" y="5643"/>
                    </a:lnTo>
                    <a:lnTo>
                      <a:pt x="375" y="5673"/>
                    </a:lnTo>
                    <a:lnTo>
                      <a:pt x="397" y="5702"/>
                    </a:lnTo>
                    <a:lnTo>
                      <a:pt x="420" y="5730"/>
                    </a:lnTo>
                    <a:lnTo>
                      <a:pt x="444" y="5758"/>
                    </a:lnTo>
                    <a:lnTo>
                      <a:pt x="468" y="5784"/>
                    </a:lnTo>
                    <a:lnTo>
                      <a:pt x="495" y="5810"/>
                    </a:lnTo>
                    <a:lnTo>
                      <a:pt x="523" y="5835"/>
                    </a:lnTo>
                    <a:lnTo>
                      <a:pt x="553" y="5858"/>
                    </a:lnTo>
                    <a:lnTo>
                      <a:pt x="584" y="5879"/>
                    </a:lnTo>
                    <a:lnTo>
                      <a:pt x="616" y="5900"/>
                    </a:lnTo>
                    <a:lnTo>
                      <a:pt x="650" y="5918"/>
                    </a:lnTo>
                    <a:lnTo>
                      <a:pt x="686" y="5936"/>
                    </a:lnTo>
                    <a:lnTo>
                      <a:pt x="723" y="5951"/>
                    </a:lnTo>
                    <a:lnTo>
                      <a:pt x="751" y="5963"/>
                    </a:lnTo>
                    <a:lnTo>
                      <a:pt x="779" y="5974"/>
                    </a:lnTo>
                    <a:lnTo>
                      <a:pt x="805" y="5983"/>
                    </a:lnTo>
                    <a:lnTo>
                      <a:pt x="830" y="5992"/>
                    </a:lnTo>
                    <a:lnTo>
                      <a:pt x="877" y="6009"/>
                    </a:lnTo>
                    <a:lnTo>
                      <a:pt x="922" y="6021"/>
                    </a:lnTo>
                    <a:lnTo>
                      <a:pt x="965" y="6032"/>
                    </a:lnTo>
                    <a:lnTo>
                      <a:pt x="1008" y="6039"/>
                    </a:lnTo>
                    <a:lnTo>
                      <a:pt x="1052" y="6043"/>
                    </a:lnTo>
                    <a:lnTo>
                      <a:pt x="1097" y="6045"/>
                    </a:lnTo>
                    <a:lnTo>
                      <a:pt x="1094" y="6086"/>
                    </a:lnTo>
                    <a:lnTo>
                      <a:pt x="1091" y="6129"/>
                    </a:lnTo>
                    <a:lnTo>
                      <a:pt x="1089" y="6173"/>
                    </a:lnTo>
                    <a:lnTo>
                      <a:pt x="1086" y="6218"/>
                    </a:lnTo>
                    <a:lnTo>
                      <a:pt x="1081" y="6311"/>
                    </a:lnTo>
                    <a:lnTo>
                      <a:pt x="1077" y="6408"/>
                    </a:lnTo>
                    <a:lnTo>
                      <a:pt x="1075" y="6507"/>
                    </a:lnTo>
                    <a:lnTo>
                      <a:pt x="1075" y="6609"/>
                    </a:lnTo>
                    <a:lnTo>
                      <a:pt x="1077" y="6714"/>
                    </a:lnTo>
                    <a:lnTo>
                      <a:pt x="1082" y="6821"/>
                    </a:lnTo>
                    <a:lnTo>
                      <a:pt x="1089" y="6928"/>
                    </a:lnTo>
                    <a:lnTo>
                      <a:pt x="1099" y="7035"/>
                    </a:lnTo>
                    <a:lnTo>
                      <a:pt x="1114" y="7143"/>
                    </a:lnTo>
                    <a:lnTo>
                      <a:pt x="1123" y="7197"/>
                    </a:lnTo>
                    <a:lnTo>
                      <a:pt x="1132" y="7250"/>
                    </a:lnTo>
                    <a:lnTo>
                      <a:pt x="1142" y="7304"/>
                    </a:lnTo>
                    <a:lnTo>
                      <a:pt x="1155" y="7356"/>
                    </a:lnTo>
                    <a:lnTo>
                      <a:pt x="1168" y="7410"/>
                    </a:lnTo>
                    <a:lnTo>
                      <a:pt x="1182" y="7461"/>
                    </a:lnTo>
                    <a:lnTo>
                      <a:pt x="1198" y="7514"/>
                    </a:lnTo>
                    <a:lnTo>
                      <a:pt x="1215" y="7564"/>
                    </a:lnTo>
                    <a:lnTo>
                      <a:pt x="1233" y="7616"/>
                    </a:lnTo>
                    <a:lnTo>
                      <a:pt x="1253" y="7665"/>
                    </a:lnTo>
                    <a:lnTo>
                      <a:pt x="1277" y="7727"/>
                    </a:lnTo>
                    <a:lnTo>
                      <a:pt x="1301" y="7789"/>
                    </a:lnTo>
                    <a:lnTo>
                      <a:pt x="1354" y="7912"/>
                    </a:lnTo>
                    <a:lnTo>
                      <a:pt x="1410" y="8037"/>
                    </a:lnTo>
                    <a:lnTo>
                      <a:pt x="1468" y="8161"/>
                    </a:lnTo>
                    <a:lnTo>
                      <a:pt x="1528" y="8282"/>
                    </a:lnTo>
                    <a:lnTo>
                      <a:pt x="1589" y="8402"/>
                    </a:lnTo>
                    <a:lnTo>
                      <a:pt x="1650" y="8518"/>
                    </a:lnTo>
                    <a:lnTo>
                      <a:pt x="1681" y="8576"/>
                    </a:lnTo>
                    <a:lnTo>
                      <a:pt x="1712" y="8631"/>
                    </a:lnTo>
                    <a:lnTo>
                      <a:pt x="1743" y="8686"/>
                    </a:lnTo>
                    <a:lnTo>
                      <a:pt x="1773" y="8741"/>
                    </a:lnTo>
                    <a:lnTo>
                      <a:pt x="1803" y="8793"/>
                    </a:lnTo>
                    <a:lnTo>
                      <a:pt x="1833" y="8844"/>
                    </a:lnTo>
                    <a:lnTo>
                      <a:pt x="1862" y="8893"/>
                    </a:lnTo>
                    <a:lnTo>
                      <a:pt x="1890" y="8941"/>
                    </a:lnTo>
                    <a:lnTo>
                      <a:pt x="1918" y="8988"/>
                    </a:lnTo>
                    <a:lnTo>
                      <a:pt x="1946" y="9033"/>
                    </a:lnTo>
                    <a:lnTo>
                      <a:pt x="1971" y="9075"/>
                    </a:lnTo>
                    <a:lnTo>
                      <a:pt x="1997" y="9117"/>
                    </a:lnTo>
                    <a:lnTo>
                      <a:pt x="2021" y="9156"/>
                    </a:lnTo>
                    <a:lnTo>
                      <a:pt x="2045" y="9193"/>
                    </a:lnTo>
                    <a:lnTo>
                      <a:pt x="2066" y="9227"/>
                    </a:lnTo>
                    <a:lnTo>
                      <a:pt x="2088" y="9260"/>
                    </a:lnTo>
                    <a:lnTo>
                      <a:pt x="2108" y="9290"/>
                    </a:lnTo>
                    <a:lnTo>
                      <a:pt x="2125" y="9317"/>
                    </a:lnTo>
                    <a:lnTo>
                      <a:pt x="2121" y="9342"/>
                    </a:lnTo>
                    <a:lnTo>
                      <a:pt x="2115" y="9371"/>
                    </a:lnTo>
                    <a:lnTo>
                      <a:pt x="2108" y="9404"/>
                    </a:lnTo>
                    <a:lnTo>
                      <a:pt x="2099" y="9439"/>
                    </a:lnTo>
                    <a:lnTo>
                      <a:pt x="2089" y="9477"/>
                    </a:lnTo>
                    <a:lnTo>
                      <a:pt x="2078" y="9518"/>
                    </a:lnTo>
                    <a:lnTo>
                      <a:pt x="2065" y="9562"/>
                    </a:lnTo>
                    <a:lnTo>
                      <a:pt x="2052" y="9607"/>
                    </a:lnTo>
                    <a:lnTo>
                      <a:pt x="2037" y="9653"/>
                    </a:lnTo>
                    <a:lnTo>
                      <a:pt x="2023" y="9703"/>
                    </a:lnTo>
                    <a:lnTo>
                      <a:pt x="2008" y="9752"/>
                    </a:lnTo>
                    <a:lnTo>
                      <a:pt x="1991" y="9804"/>
                    </a:lnTo>
                    <a:lnTo>
                      <a:pt x="1958" y="9908"/>
                    </a:lnTo>
                    <a:lnTo>
                      <a:pt x="1925" y="10014"/>
                    </a:lnTo>
                    <a:lnTo>
                      <a:pt x="1893" y="10119"/>
                    </a:lnTo>
                    <a:lnTo>
                      <a:pt x="1876" y="10170"/>
                    </a:lnTo>
                    <a:lnTo>
                      <a:pt x="1862" y="10221"/>
                    </a:lnTo>
                    <a:lnTo>
                      <a:pt x="1848" y="10270"/>
                    </a:lnTo>
                    <a:lnTo>
                      <a:pt x="1833" y="10319"/>
                    </a:lnTo>
                    <a:lnTo>
                      <a:pt x="1821" y="10365"/>
                    </a:lnTo>
                    <a:lnTo>
                      <a:pt x="1808" y="10409"/>
                    </a:lnTo>
                    <a:lnTo>
                      <a:pt x="1797" y="10452"/>
                    </a:lnTo>
                    <a:lnTo>
                      <a:pt x="1788" y="10492"/>
                    </a:lnTo>
                    <a:lnTo>
                      <a:pt x="1779" y="10528"/>
                    </a:lnTo>
                    <a:lnTo>
                      <a:pt x="1773" y="10562"/>
                    </a:lnTo>
                    <a:lnTo>
                      <a:pt x="1768" y="10593"/>
                    </a:lnTo>
                    <a:lnTo>
                      <a:pt x="1764" y="10620"/>
                    </a:lnTo>
                    <a:lnTo>
                      <a:pt x="1763" y="10644"/>
                    </a:lnTo>
                    <a:lnTo>
                      <a:pt x="1763" y="10654"/>
                    </a:lnTo>
                    <a:lnTo>
                      <a:pt x="1763" y="10664"/>
                    </a:lnTo>
                    <a:lnTo>
                      <a:pt x="1766" y="10683"/>
                    </a:lnTo>
                    <a:lnTo>
                      <a:pt x="1772" y="10704"/>
                    </a:lnTo>
                    <a:lnTo>
                      <a:pt x="1780" y="10724"/>
                    </a:lnTo>
                    <a:lnTo>
                      <a:pt x="1792" y="10745"/>
                    </a:lnTo>
                    <a:lnTo>
                      <a:pt x="1805" y="10766"/>
                    </a:lnTo>
                    <a:lnTo>
                      <a:pt x="1822" y="10786"/>
                    </a:lnTo>
                    <a:lnTo>
                      <a:pt x="1840" y="10807"/>
                    </a:lnTo>
                    <a:lnTo>
                      <a:pt x="1861" y="10829"/>
                    </a:lnTo>
                    <a:lnTo>
                      <a:pt x="1884" y="10849"/>
                    </a:lnTo>
                    <a:lnTo>
                      <a:pt x="1909" y="10870"/>
                    </a:lnTo>
                    <a:lnTo>
                      <a:pt x="1936" y="10891"/>
                    </a:lnTo>
                    <a:lnTo>
                      <a:pt x="1966" y="10912"/>
                    </a:lnTo>
                    <a:lnTo>
                      <a:pt x="1997" y="10933"/>
                    </a:lnTo>
                    <a:lnTo>
                      <a:pt x="2030" y="10954"/>
                    </a:lnTo>
                    <a:lnTo>
                      <a:pt x="2065" y="10975"/>
                    </a:lnTo>
                    <a:lnTo>
                      <a:pt x="2101" y="10995"/>
                    </a:lnTo>
                    <a:lnTo>
                      <a:pt x="2140" y="11015"/>
                    </a:lnTo>
                    <a:lnTo>
                      <a:pt x="2179" y="11036"/>
                    </a:lnTo>
                    <a:lnTo>
                      <a:pt x="2219" y="11055"/>
                    </a:lnTo>
                    <a:lnTo>
                      <a:pt x="2261" y="11076"/>
                    </a:lnTo>
                    <a:lnTo>
                      <a:pt x="2305" y="11095"/>
                    </a:lnTo>
                    <a:lnTo>
                      <a:pt x="2349" y="11114"/>
                    </a:lnTo>
                    <a:lnTo>
                      <a:pt x="2395" y="11133"/>
                    </a:lnTo>
                    <a:lnTo>
                      <a:pt x="2441" y="11152"/>
                    </a:lnTo>
                    <a:lnTo>
                      <a:pt x="2536" y="11188"/>
                    </a:lnTo>
                    <a:lnTo>
                      <a:pt x="2634" y="11223"/>
                    </a:lnTo>
                    <a:lnTo>
                      <a:pt x="2734" y="11256"/>
                    </a:lnTo>
                    <a:lnTo>
                      <a:pt x="2836" y="11287"/>
                    </a:lnTo>
                    <a:lnTo>
                      <a:pt x="2939" y="11316"/>
                    </a:lnTo>
                    <a:lnTo>
                      <a:pt x="3041" y="11342"/>
                    </a:lnTo>
                    <a:lnTo>
                      <a:pt x="3143" y="11367"/>
                    </a:lnTo>
                    <a:lnTo>
                      <a:pt x="3243" y="11389"/>
                    </a:lnTo>
                    <a:lnTo>
                      <a:pt x="3341" y="11407"/>
                    </a:lnTo>
                    <a:lnTo>
                      <a:pt x="3437" y="11424"/>
                    </a:lnTo>
                    <a:lnTo>
                      <a:pt x="3529" y="11436"/>
                    </a:lnTo>
                    <a:lnTo>
                      <a:pt x="3574" y="11441"/>
                    </a:lnTo>
                    <a:lnTo>
                      <a:pt x="3618" y="11445"/>
                    </a:lnTo>
                    <a:lnTo>
                      <a:pt x="3660" y="11449"/>
                    </a:lnTo>
                    <a:lnTo>
                      <a:pt x="3702" y="11452"/>
                    </a:lnTo>
                    <a:lnTo>
                      <a:pt x="3741" y="11453"/>
                    </a:lnTo>
                    <a:lnTo>
                      <a:pt x="3779" y="11453"/>
                    </a:lnTo>
                    <a:lnTo>
                      <a:pt x="3816" y="11453"/>
                    </a:lnTo>
                    <a:lnTo>
                      <a:pt x="3851" y="11452"/>
                    </a:lnTo>
                    <a:lnTo>
                      <a:pt x="3884" y="11449"/>
                    </a:lnTo>
                    <a:lnTo>
                      <a:pt x="3916" y="11445"/>
                    </a:lnTo>
                    <a:lnTo>
                      <a:pt x="3946" y="11440"/>
                    </a:lnTo>
                    <a:lnTo>
                      <a:pt x="3974" y="11435"/>
                    </a:lnTo>
                    <a:lnTo>
                      <a:pt x="4000" y="11428"/>
                    </a:lnTo>
                    <a:lnTo>
                      <a:pt x="4024" y="11420"/>
                    </a:lnTo>
                    <a:lnTo>
                      <a:pt x="4045" y="11410"/>
                    </a:lnTo>
                    <a:lnTo>
                      <a:pt x="4064" y="11400"/>
                    </a:lnTo>
                    <a:lnTo>
                      <a:pt x="4080" y="11389"/>
                    </a:lnTo>
                    <a:lnTo>
                      <a:pt x="4095" y="11376"/>
                    </a:lnTo>
                    <a:lnTo>
                      <a:pt x="4122" y="11347"/>
                    </a:lnTo>
                    <a:lnTo>
                      <a:pt x="4147" y="11317"/>
                    </a:lnTo>
                    <a:lnTo>
                      <a:pt x="4170" y="11287"/>
                    </a:lnTo>
                    <a:lnTo>
                      <a:pt x="4192" y="11256"/>
                    </a:lnTo>
                    <a:lnTo>
                      <a:pt x="4213" y="11224"/>
                    </a:lnTo>
                    <a:lnTo>
                      <a:pt x="4232" y="11192"/>
                    </a:lnTo>
                    <a:lnTo>
                      <a:pt x="4250" y="11159"/>
                    </a:lnTo>
                    <a:lnTo>
                      <a:pt x="4266" y="11126"/>
                    </a:lnTo>
                    <a:lnTo>
                      <a:pt x="4282" y="11093"/>
                    </a:lnTo>
                    <a:lnTo>
                      <a:pt x="4296" y="11060"/>
                    </a:lnTo>
                    <a:lnTo>
                      <a:pt x="4309" y="11027"/>
                    </a:lnTo>
                    <a:lnTo>
                      <a:pt x="4321" y="10994"/>
                    </a:lnTo>
                    <a:lnTo>
                      <a:pt x="4331" y="10961"/>
                    </a:lnTo>
                    <a:lnTo>
                      <a:pt x="4341" y="10928"/>
                    </a:lnTo>
                    <a:lnTo>
                      <a:pt x="4358" y="10862"/>
                    </a:lnTo>
                    <a:lnTo>
                      <a:pt x="4371" y="10799"/>
                    </a:lnTo>
                    <a:lnTo>
                      <a:pt x="4381" y="10737"/>
                    </a:lnTo>
                    <a:lnTo>
                      <a:pt x="4389" y="10677"/>
                    </a:lnTo>
                    <a:lnTo>
                      <a:pt x="4394" y="10621"/>
                    </a:lnTo>
                    <a:lnTo>
                      <a:pt x="4396" y="10595"/>
                    </a:lnTo>
                    <a:lnTo>
                      <a:pt x="4397" y="10569"/>
                    </a:lnTo>
                    <a:lnTo>
                      <a:pt x="4398" y="10544"/>
                    </a:lnTo>
                    <a:lnTo>
                      <a:pt x="4399" y="10521"/>
                    </a:lnTo>
                    <a:lnTo>
                      <a:pt x="4400" y="10498"/>
                    </a:lnTo>
                    <a:lnTo>
                      <a:pt x="4400" y="10477"/>
                    </a:lnTo>
                    <a:lnTo>
                      <a:pt x="4400" y="10458"/>
                    </a:lnTo>
                    <a:lnTo>
                      <a:pt x="4400" y="10439"/>
                    </a:lnTo>
                    <a:lnTo>
                      <a:pt x="4400" y="10376"/>
                    </a:lnTo>
                    <a:lnTo>
                      <a:pt x="4405" y="10369"/>
                    </a:lnTo>
                    <a:lnTo>
                      <a:pt x="4410" y="10359"/>
                    </a:lnTo>
                    <a:lnTo>
                      <a:pt x="4416" y="10346"/>
                    </a:lnTo>
                    <a:lnTo>
                      <a:pt x="4423" y="10332"/>
                    </a:lnTo>
                    <a:lnTo>
                      <a:pt x="4431" y="10315"/>
                    </a:lnTo>
                    <a:lnTo>
                      <a:pt x="4441" y="10295"/>
                    </a:lnTo>
                    <a:lnTo>
                      <a:pt x="4451" y="10274"/>
                    </a:lnTo>
                    <a:lnTo>
                      <a:pt x="4462" y="10251"/>
                    </a:lnTo>
                    <a:lnTo>
                      <a:pt x="4474" y="10227"/>
                    </a:lnTo>
                    <a:lnTo>
                      <a:pt x="4487" y="10200"/>
                    </a:lnTo>
                    <a:lnTo>
                      <a:pt x="4500" y="10173"/>
                    </a:lnTo>
                    <a:lnTo>
                      <a:pt x="4513" y="10146"/>
                    </a:lnTo>
                    <a:lnTo>
                      <a:pt x="4540" y="10087"/>
                    </a:lnTo>
                    <a:lnTo>
                      <a:pt x="4568" y="10026"/>
                    </a:lnTo>
                    <a:lnTo>
                      <a:pt x="4596" y="9964"/>
                    </a:lnTo>
                    <a:lnTo>
                      <a:pt x="4621" y="9904"/>
                    </a:lnTo>
                    <a:lnTo>
                      <a:pt x="4646" y="9845"/>
                    </a:lnTo>
                    <a:lnTo>
                      <a:pt x="4658" y="9817"/>
                    </a:lnTo>
                    <a:lnTo>
                      <a:pt x="4668" y="9789"/>
                    </a:lnTo>
                    <a:lnTo>
                      <a:pt x="4677" y="9763"/>
                    </a:lnTo>
                    <a:lnTo>
                      <a:pt x="4686" y="9739"/>
                    </a:lnTo>
                    <a:lnTo>
                      <a:pt x="4694" y="9716"/>
                    </a:lnTo>
                    <a:lnTo>
                      <a:pt x="4700" y="9694"/>
                    </a:lnTo>
                    <a:lnTo>
                      <a:pt x="4705" y="9675"/>
                    </a:lnTo>
                    <a:lnTo>
                      <a:pt x="4709" y="9657"/>
                    </a:lnTo>
                    <a:lnTo>
                      <a:pt x="4711" y="9642"/>
                    </a:lnTo>
                    <a:lnTo>
                      <a:pt x="4712" y="9628"/>
                    </a:lnTo>
                    <a:lnTo>
                      <a:pt x="4713" y="9604"/>
                    </a:lnTo>
                    <a:lnTo>
                      <a:pt x="4717" y="9576"/>
                    </a:lnTo>
                    <a:lnTo>
                      <a:pt x="4722" y="9546"/>
                    </a:lnTo>
                    <a:lnTo>
                      <a:pt x="4728" y="9512"/>
                    </a:lnTo>
                    <a:lnTo>
                      <a:pt x="4734" y="9476"/>
                    </a:lnTo>
                    <a:lnTo>
                      <a:pt x="4739" y="9436"/>
                    </a:lnTo>
                    <a:lnTo>
                      <a:pt x="4742" y="9394"/>
                    </a:lnTo>
                    <a:lnTo>
                      <a:pt x="4743" y="9348"/>
                    </a:lnTo>
                    <a:lnTo>
                      <a:pt x="4779" y="9366"/>
                    </a:lnTo>
                    <a:lnTo>
                      <a:pt x="4816" y="9382"/>
                    </a:lnTo>
                    <a:lnTo>
                      <a:pt x="4855" y="9398"/>
                    </a:lnTo>
                    <a:lnTo>
                      <a:pt x="4894" y="9412"/>
                    </a:lnTo>
                    <a:lnTo>
                      <a:pt x="4935" y="9426"/>
                    </a:lnTo>
                    <a:lnTo>
                      <a:pt x="4976" y="9439"/>
                    </a:lnTo>
                    <a:lnTo>
                      <a:pt x="5020" y="9450"/>
                    </a:lnTo>
                    <a:lnTo>
                      <a:pt x="5063" y="9462"/>
                    </a:lnTo>
                    <a:lnTo>
                      <a:pt x="5107" y="9471"/>
                    </a:lnTo>
                    <a:lnTo>
                      <a:pt x="5152" y="9479"/>
                    </a:lnTo>
                    <a:lnTo>
                      <a:pt x="5197" y="9486"/>
                    </a:lnTo>
                    <a:lnTo>
                      <a:pt x="5243" y="9493"/>
                    </a:lnTo>
                    <a:lnTo>
                      <a:pt x="5289" y="9498"/>
                    </a:lnTo>
                    <a:lnTo>
                      <a:pt x="5336" y="9502"/>
                    </a:lnTo>
                    <a:lnTo>
                      <a:pt x="5382" y="9504"/>
                    </a:lnTo>
                    <a:lnTo>
                      <a:pt x="5429" y="9504"/>
                    </a:lnTo>
                    <a:lnTo>
                      <a:pt x="5406" y="9540"/>
                    </a:lnTo>
                    <a:lnTo>
                      <a:pt x="5382" y="9575"/>
                    </a:lnTo>
                    <a:lnTo>
                      <a:pt x="5361" y="9613"/>
                    </a:lnTo>
                    <a:lnTo>
                      <a:pt x="5340" y="9652"/>
                    </a:lnTo>
                    <a:lnTo>
                      <a:pt x="5320" y="9694"/>
                    </a:lnTo>
                    <a:lnTo>
                      <a:pt x="5311" y="9717"/>
                    </a:lnTo>
                    <a:lnTo>
                      <a:pt x="5302" y="9741"/>
                    </a:lnTo>
                    <a:lnTo>
                      <a:pt x="5293" y="9765"/>
                    </a:lnTo>
                    <a:lnTo>
                      <a:pt x="5286" y="9791"/>
                    </a:lnTo>
                    <a:lnTo>
                      <a:pt x="5279" y="9819"/>
                    </a:lnTo>
                    <a:lnTo>
                      <a:pt x="5273" y="9847"/>
                    </a:lnTo>
                    <a:lnTo>
                      <a:pt x="5269" y="9894"/>
                    </a:lnTo>
                    <a:lnTo>
                      <a:pt x="5268" y="9942"/>
                    </a:lnTo>
                    <a:lnTo>
                      <a:pt x="5270" y="9991"/>
                    </a:lnTo>
                    <a:lnTo>
                      <a:pt x="5274" y="10041"/>
                    </a:lnTo>
                    <a:lnTo>
                      <a:pt x="5282" y="10091"/>
                    </a:lnTo>
                    <a:lnTo>
                      <a:pt x="5294" y="10142"/>
                    </a:lnTo>
                    <a:lnTo>
                      <a:pt x="5309" y="10195"/>
                    </a:lnTo>
                    <a:lnTo>
                      <a:pt x="5327" y="10249"/>
                    </a:lnTo>
                    <a:lnTo>
                      <a:pt x="5350" y="10303"/>
                    </a:lnTo>
                    <a:lnTo>
                      <a:pt x="5376" y="10359"/>
                    </a:lnTo>
                    <a:lnTo>
                      <a:pt x="5406" y="10415"/>
                    </a:lnTo>
                    <a:lnTo>
                      <a:pt x="5440" y="10473"/>
                    </a:lnTo>
                    <a:lnTo>
                      <a:pt x="5477" y="10533"/>
                    </a:lnTo>
                    <a:lnTo>
                      <a:pt x="5498" y="10564"/>
                    </a:lnTo>
                    <a:lnTo>
                      <a:pt x="5519" y="10594"/>
                    </a:lnTo>
                    <a:lnTo>
                      <a:pt x="5542" y="10625"/>
                    </a:lnTo>
                    <a:lnTo>
                      <a:pt x="5565" y="10656"/>
                    </a:lnTo>
                    <a:lnTo>
                      <a:pt x="5590" y="10687"/>
                    </a:lnTo>
                    <a:lnTo>
                      <a:pt x="5616" y="10719"/>
                    </a:lnTo>
                    <a:lnTo>
                      <a:pt x="5651" y="10763"/>
                    </a:lnTo>
                    <a:lnTo>
                      <a:pt x="5685" y="10805"/>
                    </a:lnTo>
                    <a:lnTo>
                      <a:pt x="5718" y="10846"/>
                    </a:lnTo>
                    <a:lnTo>
                      <a:pt x="5751" y="10886"/>
                    </a:lnTo>
                    <a:lnTo>
                      <a:pt x="5783" y="10924"/>
                    </a:lnTo>
                    <a:lnTo>
                      <a:pt x="5815" y="10962"/>
                    </a:lnTo>
                    <a:lnTo>
                      <a:pt x="5846" y="10998"/>
                    </a:lnTo>
                    <a:lnTo>
                      <a:pt x="5877" y="11033"/>
                    </a:lnTo>
                    <a:lnTo>
                      <a:pt x="5907" y="11067"/>
                    </a:lnTo>
                    <a:lnTo>
                      <a:pt x="5937" y="11100"/>
                    </a:lnTo>
                    <a:lnTo>
                      <a:pt x="5966" y="11131"/>
                    </a:lnTo>
                    <a:lnTo>
                      <a:pt x="5995" y="11162"/>
                    </a:lnTo>
                    <a:lnTo>
                      <a:pt x="6024" y="11190"/>
                    </a:lnTo>
                    <a:lnTo>
                      <a:pt x="6053" y="11218"/>
                    </a:lnTo>
                    <a:lnTo>
                      <a:pt x="6082" y="11244"/>
                    </a:lnTo>
                    <a:lnTo>
                      <a:pt x="6111" y="11269"/>
                    </a:lnTo>
                    <a:lnTo>
                      <a:pt x="6139" y="11292"/>
                    </a:lnTo>
                    <a:lnTo>
                      <a:pt x="6168" y="11315"/>
                    </a:lnTo>
                    <a:lnTo>
                      <a:pt x="6196" y="11335"/>
                    </a:lnTo>
                    <a:lnTo>
                      <a:pt x="6225" y="11354"/>
                    </a:lnTo>
                    <a:lnTo>
                      <a:pt x="6252" y="11372"/>
                    </a:lnTo>
                    <a:lnTo>
                      <a:pt x="6281" y="11388"/>
                    </a:lnTo>
                    <a:lnTo>
                      <a:pt x="6310" y="11403"/>
                    </a:lnTo>
                    <a:lnTo>
                      <a:pt x="6339" y="11417"/>
                    </a:lnTo>
                    <a:lnTo>
                      <a:pt x="6368" y="11428"/>
                    </a:lnTo>
                    <a:lnTo>
                      <a:pt x="6398" y="11438"/>
                    </a:lnTo>
                    <a:lnTo>
                      <a:pt x="6427" y="11448"/>
                    </a:lnTo>
                    <a:lnTo>
                      <a:pt x="6458" y="11455"/>
                    </a:lnTo>
                    <a:lnTo>
                      <a:pt x="6488" y="11460"/>
                    </a:lnTo>
                    <a:lnTo>
                      <a:pt x="6519" y="11464"/>
                    </a:lnTo>
                    <a:lnTo>
                      <a:pt x="6550" y="11466"/>
                    </a:lnTo>
                    <a:lnTo>
                      <a:pt x="6582" y="11467"/>
                    </a:lnTo>
                    <a:lnTo>
                      <a:pt x="6628" y="11466"/>
                    </a:lnTo>
                    <a:lnTo>
                      <a:pt x="6674" y="11460"/>
                    </a:lnTo>
                    <a:lnTo>
                      <a:pt x="6719" y="11452"/>
                    </a:lnTo>
                    <a:lnTo>
                      <a:pt x="6763" y="11440"/>
                    </a:lnTo>
                    <a:lnTo>
                      <a:pt x="6807" y="11427"/>
                    </a:lnTo>
                    <a:lnTo>
                      <a:pt x="6849" y="11410"/>
                    </a:lnTo>
                    <a:lnTo>
                      <a:pt x="6891" y="11391"/>
                    </a:lnTo>
                    <a:lnTo>
                      <a:pt x="6933" y="11370"/>
                    </a:lnTo>
                    <a:lnTo>
                      <a:pt x="6973" y="11348"/>
                    </a:lnTo>
                    <a:lnTo>
                      <a:pt x="7013" y="11323"/>
                    </a:lnTo>
                    <a:lnTo>
                      <a:pt x="7052" y="11297"/>
                    </a:lnTo>
                    <a:lnTo>
                      <a:pt x="7091" y="11270"/>
                    </a:lnTo>
                    <a:lnTo>
                      <a:pt x="7165" y="11214"/>
                    </a:lnTo>
                    <a:lnTo>
                      <a:pt x="7236" y="11156"/>
                    </a:lnTo>
                    <a:lnTo>
                      <a:pt x="7271" y="11131"/>
                    </a:lnTo>
                    <a:lnTo>
                      <a:pt x="7306" y="11105"/>
                    </a:lnTo>
                    <a:lnTo>
                      <a:pt x="7342" y="11076"/>
                    </a:lnTo>
                    <a:lnTo>
                      <a:pt x="7377" y="11047"/>
                    </a:lnTo>
                    <a:lnTo>
                      <a:pt x="7412" y="11018"/>
                    </a:lnTo>
                    <a:lnTo>
                      <a:pt x="7447" y="10989"/>
                    </a:lnTo>
                    <a:lnTo>
                      <a:pt x="7482" y="10962"/>
                    </a:lnTo>
                    <a:lnTo>
                      <a:pt x="7517" y="10938"/>
                    </a:lnTo>
                    <a:lnTo>
                      <a:pt x="7658" y="10820"/>
                    </a:lnTo>
                    <a:lnTo>
                      <a:pt x="7802" y="10703"/>
                    </a:lnTo>
                    <a:lnTo>
                      <a:pt x="7944" y="10583"/>
                    </a:lnTo>
                    <a:lnTo>
                      <a:pt x="8086" y="10462"/>
                    </a:lnTo>
                    <a:lnTo>
                      <a:pt x="8156" y="10401"/>
                    </a:lnTo>
                    <a:lnTo>
                      <a:pt x="8224" y="10338"/>
                    </a:lnTo>
                    <a:lnTo>
                      <a:pt x="8292" y="10274"/>
                    </a:lnTo>
                    <a:lnTo>
                      <a:pt x="8358" y="10210"/>
                    </a:lnTo>
                    <a:lnTo>
                      <a:pt x="8423" y="10145"/>
                    </a:lnTo>
                    <a:lnTo>
                      <a:pt x="8487" y="10078"/>
                    </a:lnTo>
                    <a:lnTo>
                      <a:pt x="8548" y="10010"/>
                    </a:lnTo>
                    <a:lnTo>
                      <a:pt x="8608" y="9941"/>
                    </a:lnTo>
                    <a:lnTo>
                      <a:pt x="8623" y="9921"/>
                    </a:lnTo>
                    <a:lnTo>
                      <a:pt x="8638" y="9900"/>
                    </a:lnTo>
                    <a:lnTo>
                      <a:pt x="8653" y="9878"/>
                    </a:lnTo>
                    <a:lnTo>
                      <a:pt x="8668" y="9855"/>
                    </a:lnTo>
                    <a:lnTo>
                      <a:pt x="8685" y="9831"/>
                    </a:lnTo>
                    <a:lnTo>
                      <a:pt x="8700" y="9807"/>
                    </a:lnTo>
                    <a:lnTo>
                      <a:pt x="8733" y="9754"/>
                    </a:lnTo>
                    <a:lnTo>
                      <a:pt x="8766" y="9698"/>
                    </a:lnTo>
                    <a:lnTo>
                      <a:pt x="8799" y="9638"/>
                    </a:lnTo>
                    <a:lnTo>
                      <a:pt x="8834" y="9575"/>
                    </a:lnTo>
                    <a:lnTo>
                      <a:pt x="8868" y="9510"/>
                    </a:lnTo>
                    <a:lnTo>
                      <a:pt x="8903" y="9442"/>
                    </a:lnTo>
                    <a:lnTo>
                      <a:pt x="8939" y="9372"/>
                    </a:lnTo>
                    <a:lnTo>
                      <a:pt x="8975" y="9300"/>
                    </a:lnTo>
                    <a:lnTo>
                      <a:pt x="9010" y="9227"/>
                    </a:lnTo>
                    <a:lnTo>
                      <a:pt x="9045" y="9153"/>
                    </a:lnTo>
                    <a:lnTo>
                      <a:pt x="9080" y="9076"/>
                    </a:lnTo>
                    <a:lnTo>
                      <a:pt x="9149" y="8924"/>
                    </a:lnTo>
                    <a:lnTo>
                      <a:pt x="9217" y="8770"/>
                    </a:lnTo>
                    <a:lnTo>
                      <a:pt x="9250" y="8694"/>
                    </a:lnTo>
                    <a:lnTo>
                      <a:pt x="9282" y="8619"/>
                    </a:lnTo>
                    <a:lnTo>
                      <a:pt x="9313" y="8545"/>
                    </a:lnTo>
                    <a:lnTo>
                      <a:pt x="9343" y="8473"/>
                    </a:lnTo>
                    <a:lnTo>
                      <a:pt x="9373" y="8402"/>
                    </a:lnTo>
                    <a:lnTo>
                      <a:pt x="9401" y="8333"/>
                    </a:lnTo>
                    <a:lnTo>
                      <a:pt x="9428" y="8266"/>
                    </a:lnTo>
                    <a:lnTo>
                      <a:pt x="9454" y="8201"/>
                    </a:lnTo>
                    <a:lnTo>
                      <a:pt x="9477" y="8139"/>
                    </a:lnTo>
                    <a:lnTo>
                      <a:pt x="9500" y="8081"/>
                    </a:lnTo>
                    <a:lnTo>
                      <a:pt x="9522" y="8026"/>
                    </a:lnTo>
                    <a:lnTo>
                      <a:pt x="9540" y="7974"/>
                    </a:lnTo>
                    <a:lnTo>
                      <a:pt x="9550" y="7951"/>
                    </a:lnTo>
                    <a:lnTo>
                      <a:pt x="9558" y="7927"/>
                    </a:lnTo>
                    <a:lnTo>
                      <a:pt x="9566" y="7905"/>
                    </a:lnTo>
                    <a:lnTo>
                      <a:pt x="9573" y="7884"/>
                    </a:lnTo>
                    <a:lnTo>
                      <a:pt x="9644" y="7942"/>
                    </a:lnTo>
                    <a:lnTo>
                      <a:pt x="9714" y="7999"/>
                    </a:lnTo>
                    <a:lnTo>
                      <a:pt x="9784" y="8055"/>
                    </a:lnTo>
                    <a:lnTo>
                      <a:pt x="9819" y="8080"/>
                    </a:lnTo>
                    <a:lnTo>
                      <a:pt x="9854" y="8106"/>
                    </a:lnTo>
                    <a:lnTo>
                      <a:pt x="9889" y="8130"/>
                    </a:lnTo>
                    <a:lnTo>
                      <a:pt x="9924" y="8153"/>
                    </a:lnTo>
                    <a:lnTo>
                      <a:pt x="9960" y="8175"/>
                    </a:lnTo>
                    <a:lnTo>
                      <a:pt x="9995" y="8195"/>
                    </a:lnTo>
                    <a:lnTo>
                      <a:pt x="10030" y="8213"/>
                    </a:lnTo>
                    <a:lnTo>
                      <a:pt x="10065" y="8231"/>
                    </a:lnTo>
                    <a:lnTo>
                      <a:pt x="10100" y="8245"/>
                    </a:lnTo>
                    <a:lnTo>
                      <a:pt x="10135" y="8258"/>
                    </a:lnTo>
                    <a:lnTo>
                      <a:pt x="10205" y="8281"/>
                    </a:lnTo>
                    <a:lnTo>
                      <a:pt x="10274" y="8304"/>
                    </a:lnTo>
                    <a:lnTo>
                      <a:pt x="10344" y="8324"/>
                    </a:lnTo>
                    <a:lnTo>
                      <a:pt x="10412" y="8343"/>
                    </a:lnTo>
                    <a:lnTo>
                      <a:pt x="10478" y="8359"/>
                    </a:lnTo>
                    <a:lnTo>
                      <a:pt x="10511" y="8366"/>
                    </a:lnTo>
                    <a:lnTo>
                      <a:pt x="10543" y="8372"/>
                    </a:lnTo>
                    <a:lnTo>
                      <a:pt x="10574" y="8376"/>
                    </a:lnTo>
                    <a:lnTo>
                      <a:pt x="10605" y="8380"/>
                    </a:lnTo>
                    <a:lnTo>
                      <a:pt x="10636" y="8382"/>
                    </a:lnTo>
                    <a:lnTo>
                      <a:pt x="10665" y="8382"/>
                    </a:lnTo>
                    <a:lnTo>
                      <a:pt x="10706" y="8382"/>
                    </a:lnTo>
                    <a:lnTo>
                      <a:pt x="10745" y="8380"/>
                    </a:lnTo>
                    <a:lnTo>
                      <a:pt x="10785" y="8377"/>
                    </a:lnTo>
                    <a:lnTo>
                      <a:pt x="10825" y="8372"/>
                    </a:lnTo>
                    <a:lnTo>
                      <a:pt x="10863" y="8367"/>
                    </a:lnTo>
                    <a:lnTo>
                      <a:pt x="10901" y="8359"/>
                    </a:lnTo>
                    <a:lnTo>
                      <a:pt x="10938" y="8351"/>
                    </a:lnTo>
                    <a:lnTo>
                      <a:pt x="10975" y="8342"/>
                    </a:lnTo>
                    <a:lnTo>
                      <a:pt x="11011" y="8331"/>
                    </a:lnTo>
                    <a:lnTo>
                      <a:pt x="11048" y="8318"/>
                    </a:lnTo>
                    <a:lnTo>
                      <a:pt x="11083" y="8305"/>
                    </a:lnTo>
                    <a:lnTo>
                      <a:pt x="11118" y="8290"/>
                    </a:lnTo>
                    <a:lnTo>
                      <a:pt x="11152" y="8274"/>
                    </a:lnTo>
                    <a:lnTo>
                      <a:pt x="11186" y="8258"/>
                    </a:lnTo>
                    <a:lnTo>
                      <a:pt x="11220" y="8239"/>
                    </a:lnTo>
                    <a:lnTo>
                      <a:pt x="11253" y="8218"/>
                    </a:lnTo>
                    <a:lnTo>
                      <a:pt x="11286" y="8198"/>
                    </a:lnTo>
                    <a:lnTo>
                      <a:pt x="11318" y="8175"/>
                    </a:lnTo>
                    <a:lnTo>
                      <a:pt x="11349" y="8151"/>
                    </a:lnTo>
                    <a:lnTo>
                      <a:pt x="11381" y="8127"/>
                    </a:lnTo>
                    <a:lnTo>
                      <a:pt x="11412" y="8101"/>
                    </a:lnTo>
                    <a:lnTo>
                      <a:pt x="11442" y="8073"/>
                    </a:lnTo>
                    <a:lnTo>
                      <a:pt x="11472" y="8044"/>
                    </a:lnTo>
                    <a:lnTo>
                      <a:pt x="11502" y="8014"/>
                    </a:lnTo>
                    <a:lnTo>
                      <a:pt x="11531" y="7982"/>
                    </a:lnTo>
                    <a:lnTo>
                      <a:pt x="11560" y="7951"/>
                    </a:lnTo>
                    <a:lnTo>
                      <a:pt x="11587" y="7917"/>
                    </a:lnTo>
                    <a:lnTo>
                      <a:pt x="11616" y="7882"/>
                    </a:lnTo>
                    <a:lnTo>
                      <a:pt x="11643" y="7844"/>
                    </a:lnTo>
                    <a:lnTo>
                      <a:pt x="11671" y="7807"/>
                    </a:lnTo>
                    <a:lnTo>
                      <a:pt x="11698" y="7768"/>
                    </a:lnTo>
                    <a:lnTo>
                      <a:pt x="11724" y="7728"/>
                    </a:lnTo>
                    <a:lnTo>
                      <a:pt x="11746" y="7693"/>
                    </a:lnTo>
                    <a:lnTo>
                      <a:pt x="11768" y="7658"/>
                    </a:lnTo>
                    <a:lnTo>
                      <a:pt x="11788" y="7623"/>
                    </a:lnTo>
                    <a:lnTo>
                      <a:pt x="11806" y="7589"/>
                    </a:lnTo>
                    <a:lnTo>
                      <a:pt x="11824" y="7555"/>
                    </a:lnTo>
                    <a:lnTo>
                      <a:pt x="11839" y="7522"/>
                    </a:lnTo>
                    <a:lnTo>
                      <a:pt x="11855" y="7490"/>
                    </a:lnTo>
                    <a:lnTo>
                      <a:pt x="11868" y="7459"/>
                    </a:lnTo>
                    <a:lnTo>
                      <a:pt x="11881" y="7429"/>
                    </a:lnTo>
                    <a:lnTo>
                      <a:pt x="11893" y="7401"/>
                    </a:lnTo>
                    <a:lnTo>
                      <a:pt x="11903" y="7373"/>
                    </a:lnTo>
                    <a:lnTo>
                      <a:pt x="11913" y="7347"/>
                    </a:lnTo>
                    <a:lnTo>
                      <a:pt x="11921" y="7322"/>
                    </a:lnTo>
                    <a:lnTo>
                      <a:pt x="11929" y="7300"/>
                    </a:lnTo>
                    <a:lnTo>
                      <a:pt x="11936" y="7279"/>
                    </a:lnTo>
                    <a:lnTo>
                      <a:pt x="11943" y="7260"/>
                    </a:lnTo>
                    <a:lnTo>
                      <a:pt x="12038" y="7282"/>
                    </a:lnTo>
                    <a:lnTo>
                      <a:pt x="12135" y="7302"/>
                    </a:lnTo>
                    <a:lnTo>
                      <a:pt x="12235" y="7317"/>
                    </a:lnTo>
                    <a:lnTo>
                      <a:pt x="12336" y="7330"/>
                    </a:lnTo>
                    <a:lnTo>
                      <a:pt x="12439" y="7341"/>
                    </a:lnTo>
                    <a:lnTo>
                      <a:pt x="12543" y="7348"/>
                    </a:lnTo>
                    <a:lnTo>
                      <a:pt x="12648" y="7352"/>
                    </a:lnTo>
                    <a:lnTo>
                      <a:pt x="12753" y="7354"/>
                    </a:lnTo>
                    <a:lnTo>
                      <a:pt x="12846" y="7354"/>
                    </a:lnTo>
                    <a:lnTo>
                      <a:pt x="12899" y="7353"/>
                    </a:lnTo>
                    <a:lnTo>
                      <a:pt x="12951" y="7351"/>
                    </a:lnTo>
                    <a:lnTo>
                      <a:pt x="13004" y="7347"/>
                    </a:lnTo>
                    <a:lnTo>
                      <a:pt x="13056" y="7341"/>
                    </a:lnTo>
                    <a:lnTo>
                      <a:pt x="13109" y="7334"/>
                    </a:lnTo>
                    <a:lnTo>
                      <a:pt x="13161" y="7324"/>
                    </a:lnTo>
                    <a:lnTo>
                      <a:pt x="13213" y="7314"/>
                    </a:lnTo>
                    <a:lnTo>
                      <a:pt x="13265" y="7303"/>
                    </a:lnTo>
                    <a:lnTo>
                      <a:pt x="13318" y="7288"/>
                    </a:lnTo>
                    <a:lnTo>
                      <a:pt x="13369" y="7274"/>
                    </a:lnTo>
                    <a:lnTo>
                      <a:pt x="13421" y="7257"/>
                    </a:lnTo>
                    <a:lnTo>
                      <a:pt x="13472" y="7239"/>
                    </a:lnTo>
                    <a:lnTo>
                      <a:pt x="13524" y="7219"/>
                    </a:lnTo>
                    <a:lnTo>
                      <a:pt x="13575" y="7198"/>
                    </a:lnTo>
                    <a:lnTo>
                      <a:pt x="13625" y="7175"/>
                    </a:lnTo>
                    <a:lnTo>
                      <a:pt x="13676" y="7151"/>
                    </a:lnTo>
                    <a:lnTo>
                      <a:pt x="13726" y="7125"/>
                    </a:lnTo>
                    <a:lnTo>
                      <a:pt x="13776" y="7099"/>
                    </a:lnTo>
                    <a:lnTo>
                      <a:pt x="13826" y="7070"/>
                    </a:lnTo>
                    <a:lnTo>
                      <a:pt x="13875" y="7040"/>
                    </a:lnTo>
                    <a:lnTo>
                      <a:pt x="13925" y="7009"/>
                    </a:lnTo>
                    <a:lnTo>
                      <a:pt x="13973" y="6976"/>
                    </a:lnTo>
                    <a:lnTo>
                      <a:pt x="14022" y="6942"/>
                    </a:lnTo>
                    <a:lnTo>
                      <a:pt x="14069" y="6907"/>
                    </a:lnTo>
                    <a:lnTo>
                      <a:pt x="14117" y="6870"/>
                    </a:lnTo>
                    <a:lnTo>
                      <a:pt x="14164" y="6832"/>
                    </a:lnTo>
                    <a:lnTo>
                      <a:pt x="14211" y="6792"/>
                    </a:lnTo>
                    <a:lnTo>
                      <a:pt x="14256" y="6752"/>
                    </a:lnTo>
                    <a:lnTo>
                      <a:pt x="14302" y="6709"/>
                    </a:lnTo>
                    <a:lnTo>
                      <a:pt x="14347" y="6666"/>
                    </a:lnTo>
                    <a:lnTo>
                      <a:pt x="14392" y="6621"/>
                    </a:lnTo>
                    <a:lnTo>
                      <a:pt x="14436" y="6574"/>
                    </a:lnTo>
                    <a:lnTo>
                      <a:pt x="14502" y="6500"/>
                    </a:lnTo>
                    <a:lnTo>
                      <a:pt x="14566" y="6424"/>
                    </a:lnTo>
                    <a:lnTo>
                      <a:pt x="14629" y="6345"/>
                    </a:lnTo>
                    <a:lnTo>
                      <a:pt x="14689" y="6264"/>
                    </a:lnTo>
                    <a:lnTo>
                      <a:pt x="14746" y="6181"/>
                    </a:lnTo>
                    <a:lnTo>
                      <a:pt x="14802" y="6095"/>
                    </a:lnTo>
                    <a:lnTo>
                      <a:pt x="14856" y="6008"/>
                    </a:lnTo>
                    <a:lnTo>
                      <a:pt x="14907" y="5918"/>
                    </a:lnTo>
                    <a:lnTo>
                      <a:pt x="14957" y="5826"/>
                    </a:lnTo>
                    <a:lnTo>
                      <a:pt x="15004" y="5732"/>
                    </a:lnTo>
                    <a:lnTo>
                      <a:pt x="15050" y="5636"/>
                    </a:lnTo>
                    <a:lnTo>
                      <a:pt x="15092" y="5539"/>
                    </a:lnTo>
                    <a:lnTo>
                      <a:pt x="15133" y="5439"/>
                    </a:lnTo>
                    <a:lnTo>
                      <a:pt x="15172" y="5337"/>
                    </a:lnTo>
                    <a:lnTo>
                      <a:pt x="15208" y="5234"/>
                    </a:lnTo>
                    <a:lnTo>
                      <a:pt x="15242" y="5129"/>
                    </a:lnTo>
                    <a:lnTo>
                      <a:pt x="15274" y="5023"/>
                    </a:lnTo>
                    <a:lnTo>
                      <a:pt x="15303" y="4914"/>
                    </a:lnTo>
                    <a:lnTo>
                      <a:pt x="15331" y="4804"/>
                    </a:lnTo>
                    <a:lnTo>
                      <a:pt x="15355" y="4693"/>
                    </a:lnTo>
                    <a:lnTo>
                      <a:pt x="15377" y="4579"/>
                    </a:lnTo>
                    <a:lnTo>
                      <a:pt x="15398" y="4464"/>
                    </a:lnTo>
                    <a:lnTo>
                      <a:pt x="15415" y="4348"/>
                    </a:lnTo>
                    <a:lnTo>
                      <a:pt x="15431" y="4230"/>
                    </a:lnTo>
                    <a:lnTo>
                      <a:pt x="15443" y="4111"/>
                    </a:lnTo>
                    <a:lnTo>
                      <a:pt x="15454" y="3990"/>
                    </a:lnTo>
                    <a:lnTo>
                      <a:pt x="15462" y="3868"/>
                    </a:lnTo>
                    <a:lnTo>
                      <a:pt x="15467" y="3745"/>
                    </a:lnTo>
                    <a:lnTo>
                      <a:pt x="15470" y="3621"/>
                    </a:lnTo>
                    <a:lnTo>
                      <a:pt x="15471" y="3496"/>
                    </a:lnTo>
                    <a:lnTo>
                      <a:pt x="15469" y="3369"/>
                    </a:lnTo>
                    <a:lnTo>
                      <a:pt x="15464" y="3240"/>
                    </a:lnTo>
                    <a:lnTo>
                      <a:pt x="15460" y="3150"/>
                    </a:lnTo>
                    <a:lnTo>
                      <a:pt x="15455" y="3060"/>
                    </a:lnTo>
                    <a:lnTo>
                      <a:pt x="15448" y="2971"/>
                    </a:lnTo>
                    <a:lnTo>
                      <a:pt x="15441" y="2885"/>
                    </a:lnTo>
                    <a:lnTo>
                      <a:pt x="15435" y="2799"/>
                    </a:lnTo>
                    <a:lnTo>
                      <a:pt x="15427" y="2716"/>
                    </a:lnTo>
                    <a:lnTo>
                      <a:pt x="15418" y="2633"/>
                    </a:lnTo>
                    <a:lnTo>
                      <a:pt x="15409" y="2553"/>
                    </a:lnTo>
                    <a:lnTo>
                      <a:pt x="15400" y="2475"/>
                    </a:lnTo>
                    <a:lnTo>
                      <a:pt x="15390" y="2397"/>
                    </a:lnTo>
                    <a:lnTo>
                      <a:pt x="15379" y="2321"/>
                    </a:lnTo>
                    <a:lnTo>
                      <a:pt x="15369" y="2246"/>
                    </a:lnTo>
                    <a:lnTo>
                      <a:pt x="15356" y="2174"/>
                    </a:lnTo>
                    <a:lnTo>
                      <a:pt x="15345" y="2102"/>
                    </a:lnTo>
                    <a:lnTo>
                      <a:pt x="15332" y="2032"/>
                    </a:lnTo>
                    <a:lnTo>
                      <a:pt x="15319" y="1964"/>
                    </a:lnTo>
                    <a:lnTo>
                      <a:pt x="15306" y="1897"/>
                    </a:lnTo>
                    <a:lnTo>
                      <a:pt x="15291" y="1832"/>
                    </a:lnTo>
                    <a:lnTo>
                      <a:pt x="15277" y="1768"/>
                    </a:lnTo>
                    <a:lnTo>
                      <a:pt x="15261" y="1705"/>
                    </a:lnTo>
                    <a:lnTo>
                      <a:pt x="15247" y="1645"/>
                    </a:lnTo>
                    <a:lnTo>
                      <a:pt x="15231" y="1585"/>
                    </a:lnTo>
                    <a:lnTo>
                      <a:pt x="15214" y="1527"/>
                    </a:lnTo>
                    <a:lnTo>
                      <a:pt x="15197" y="1471"/>
                    </a:lnTo>
                    <a:lnTo>
                      <a:pt x="15181" y="1415"/>
                    </a:lnTo>
                    <a:lnTo>
                      <a:pt x="15163" y="1361"/>
                    </a:lnTo>
                    <a:lnTo>
                      <a:pt x="15146" y="1310"/>
                    </a:lnTo>
                    <a:lnTo>
                      <a:pt x="15127" y="1258"/>
                    </a:lnTo>
                    <a:lnTo>
                      <a:pt x="15109" y="1210"/>
                    </a:lnTo>
                    <a:lnTo>
                      <a:pt x="15090" y="1162"/>
                    </a:lnTo>
                    <a:lnTo>
                      <a:pt x="15071" y="1115"/>
                    </a:lnTo>
                    <a:lnTo>
                      <a:pt x="15051" y="1071"/>
                    </a:lnTo>
                    <a:lnTo>
                      <a:pt x="15031" y="1027"/>
                    </a:lnTo>
                    <a:lnTo>
                      <a:pt x="15011" y="985"/>
                    </a:lnTo>
                    <a:lnTo>
                      <a:pt x="14991" y="944"/>
                    </a:lnTo>
                    <a:lnTo>
                      <a:pt x="14969" y="905"/>
                    </a:lnTo>
                    <a:lnTo>
                      <a:pt x="14949" y="867"/>
                    </a:lnTo>
                    <a:lnTo>
                      <a:pt x="14927" y="831"/>
                    </a:lnTo>
                    <a:lnTo>
                      <a:pt x="14905" y="796"/>
                    </a:lnTo>
                    <a:lnTo>
                      <a:pt x="14884" y="763"/>
                    </a:lnTo>
                    <a:lnTo>
                      <a:pt x="14862" y="731"/>
                    </a:lnTo>
                    <a:lnTo>
                      <a:pt x="14839" y="700"/>
                    </a:lnTo>
                    <a:lnTo>
                      <a:pt x="14817" y="670"/>
                    </a:lnTo>
                    <a:lnTo>
                      <a:pt x="14794" y="642"/>
                    </a:lnTo>
                    <a:lnTo>
                      <a:pt x="14771" y="617"/>
                    </a:lnTo>
                    <a:lnTo>
                      <a:pt x="14748" y="591"/>
                    </a:lnTo>
                    <a:lnTo>
                      <a:pt x="14725" y="567"/>
                    </a:lnTo>
                    <a:lnTo>
                      <a:pt x="14702" y="546"/>
                    </a:lnTo>
                    <a:lnTo>
                      <a:pt x="14678" y="524"/>
                    </a:lnTo>
                    <a:lnTo>
                      <a:pt x="14654" y="504"/>
                    </a:lnTo>
                    <a:lnTo>
                      <a:pt x="14630" y="487"/>
                    </a:lnTo>
                    <a:lnTo>
                      <a:pt x="14606" y="469"/>
                    </a:lnTo>
                    <a:lnTo>
                      <a:pt x="14582" y="454"/>
                    </a:lnTo>
                    <a:lnTo>
                      <a:pt x="14557" y="440"/>
                    </a:lnTo>
                    <a:lnTo>
                      <a:pt x="14534" y="427"/>
                    </a:lnTo>
                    <a:lnTo>
                      <a:pt x="14509" y="416"/>
                    </a:lnTo>
                    <a:lnTo>
                      <a:pt x="14484" y="405"/>
                    </a:lnTo>
                    <a:lnTo>
                      <a:pt x="14459" y="397"/>
                    </a:lnTo>
                    <a:lnTo>
                      <a:pt x="14435" y="390"/>
                    </a:lnTo>
                    <a:lnTo>
                      <a:pt x="14410" y="384"/>
                    </a:lnTo>
                    <a:lnTo>
                      <a:pt x="14385" y="380"/>
                    </a:lnTo>
                    <a:lnTo>
                      <a:pt x="14360" y="376"/>
                    </a:lnTo>
                    <a:lnTo>
                      <a:pt x="14336" y="374"/>
                    </a:lnTo>
                    <a:lnTo>
                      <a:pt x="14311" y="374"/>
                    </a:lnTo>
                    <a:lnTo>
                      <a:pt x="14280" y="374"/>
                    </a:lnTo>
                    <a:lnTo>
                      <a:pt x="14251" y="377"/>
                    </a:lnTo>
                    <a:lnTo>
                      <a:pt x="14223" y="381"/>
                    </a:lnTo>
                    <a:lnTo>
                      <a:pt x="14170" y="393"/>
                    </a:lnTo>
                    <a:lnTo>
                      <a:pt x="14121" y="409"/>
                    </a:lnTo>
                    <a:lnTo>
                      <a:pt x="14074" y="428"/>
                    </a:lnTo>
                    <a:lnTo>
                      <a:pt x="14031" y="450"/>
                    </a:lnTo>
                    <a:lnTo>
                      <a:pt x="13990" y="473"/>
                    </a:lnTo>
                    <a:lnTo>
                      <a:pt x="13953" y="500"/>
                    </a:lnTo>
                    <a:lnTo>
                      <a:pt x="13917" y="529"/>
                    </a:lnTo>
                    <a:lnTo>
                      <a:pt x="13885" y="559"/>
                    </a:lnTo>
                    <a:lnTo>
                      <a:pt x="13855" y="590"/>
                    </a:lnTo>
                    <a:lnTo>
                      <a:pt x="13828" y="622"/>
                    </a:lnTo>
                    <a:lnTo>
                      <a:pt x="13802" y="654"/>
                    </a:lnTo>
                    <a:lnTo>
                      <a:pt x="13779" y="686"/>
                    </a:lnTo>
                    <a:lnTo>
                      <a:pt x="13757" y="718"/>
                    </a:lnTo>
                    <a:lnTo>
                      <a:pt x="13737" y="748"/>
                    </a:lnTo>
                    <a:lnTo>
                      <a:pt x="13719" y="778"/>
                    </a:lnTo>
                    <a:lnTo>
                      <a:pt x="13706" y="803"/>
                    </a:lnTo>
                    <a:lnTo>
                      <a:pt x="13690" y="829"/>
                    </a:lnTo>
                    <a:lnTo>
                      <a:pt x="13674" y="857"/>
                    </a:lnTo>
                    <a:lnTo>
                      <a:pt x="13656" y="883"/>
                    </a:lnTo>
                    <a:lnTo>
                      <a:pt x="13639" y="909"/>
                    </a:lnTo>
                    <a:lnTo>
                      <a:pt x="13622" y="932"/>
                    </a:lnTo>
                    <a:lnTo>
                      <a:pt x="13615" y="942"/>
                    </a:lnTo>
                    <a:lnTo>
                      <a:pt x="13607" y="951"/>
                    </a:lnTo>
                    <a:lnTo>
                      <a:pt x="13600" y="959"/>
                    </a:lnTo>
                    <a:lnTo>
                      <a:pt x="13594" y="966"/>
                    </a:lnTo>
                    <a:lnTo>
                      <a:pt x="13559" y="987"/>
                    </a:lnTo>
                    <a:lnTo>
                      <a:pt x="13524" y="1007"/>
                    </a:lnTo>
                    <a:lnTo>
                      <a:pt x="13489" y="1025"/>
                    </a:lnTo>
                    <a:lnTo>
                      <a:pt x="13454" y="1040"/>
                    </a:lnTo>
                    <a:lnTo>
                      <a:pt x="13419" y="1053"/>
                    </a:lnTo>
                    <a:lnTo>
                      <a:pt x="13384" y="1067"/>
                    </a:lnTo>
                    <a:lnTo>
                      <a:pt x="13314" y="1090"/>
                    </a:lnTo>
                    <a:lnTo>
                      <a:pt x="13266" y="1112"/>
                    </a:lnTo>
                    <a:lnTo>
                      <a:pt x="13214" y="1134"/>
                    </a:lnTo>
                    <a:lnTo>
                      <a:pt x="13162" y="1157"/>
                    </a:lnTo>
                    <a:lnTo>
                      <a:pt x="13135" y="1170"/>
                    </a:lnTo>
                    <a:lnTo>
                      <a:pt x="13107" y="1183"/>
                    </a:lnTo>
                    <a:lnTo>
                      <a:pt x="13079" y="1199"/>
                    </a:lnTo>
                    <a:lnTo>
                      <a:pt x="13051" y="1216"/>
                    </a:lnTo>
                    <a:lnTo>
                      <a:pt x="13022" y="1235"/>
                    </a:lnTo>
                    <a:lnTo>
                      <a:pt x="12993" y="1256"/>
                    </a:lnTo>
                    <a:lnTo>
                      <a:pt x="12965" y="1280"/>
                    </a:lnTo>
                    <a:lnTo>
                      <a:pt x="12936" y="1307"/>
                    </a:lnTo>
                    <a:lnTo>
                      <a:pt x="12907" y="1337"/>
                    </a:lnTo>
                    <a:lnTo>
                      <a:pt x="12878" y="1371"/>
                    </a:lnTo>
                    <a:lnTo>
                      <a:pt x="12858" y="1391"/>
                    </a:lnTo>
                    <a:lnTo>
                      <a:pt x="12840" y="1412"/>
                    </a:lnTo>
                    <a:lnTo>
                      <a:pt x="12823" y="1433"/>
                    </a:lnTo>
                    <a:lnTo>
                      <a:pt x="12809" y="1455"/>
                    </a:lnTo>
                    <a:lnTo>
                      <a:pt x="12795" y="1477"/>
                    </a:lnTo>
                    <a:lnTo>
                      <a:pt x="12783" y="1499"/>
                    </a:lnTo>
                    <a:lnTo>
                      <a:pt x="12772" y="1522"/>
                    </a:lnTo>
                    <a:lnTo>
                      <a:pt x="12762" y="1545"/>
                    </a:lnTo>
                    <a:lnTo>
                      <a:pt x="12754" y="1568"/>
                    </a:lnTo>
                    <a:lnTo>
                      <a:pt x="12747" y="1591"/>
                    </a:lnTo>
                    <a:lnTo>
                      <a:pt x="12741" y="1615"/>
                    </a:lnTo>
                    <a:lnTo>
                      <a:pt x="12735" y="1638"/>
                    </a:lnTo>
                    <a:lnTo>
                      <a:pt x="12729" y="1688"/>
                    </a:lnTo>
                    <a:lnTo>
                      <a:pt x="12725" y="1736"/>
                    </a:lnTo>
                    <a:lnTo>
                      <a:pt x="12726" y="1787"/>
                    </a:lnTo>
                    <a:lnTo>
                      <a:pt x="12728" y="1837"/>
                    </a:lnTo>
                    <a:lnTo>
                      <a:pt x="12734" y="1889"/>
                    </a:lnTo>
                    <a:lnTo>
                      <a:pt x="12742" y="1940"/>
                    </a:lnTo>
                    <a:lnTo>
                      <a:pt x="12751" y="1992"/>
                    </a:lnTo>
                    <a:lnTo>
                      <a:pt x="12761" y="2044"/>
                    </a:lnTo>
                    <a:lnTo>
                      <a:pt x="12784" y="2149"/>
                    </a:lnTo>
                    <a:lnTo>
                      <a:pt x="12795" y="2203"/>
                    </a:lnTo>
                    <a:lnTo>
                      <a:pt x="12809" y="2260"/>
                    </a:lnTo>
                    <a:lnTo>
                      <a:pt x="12821" y="2318"/>
                    </a:lnTo>
                    <a:lnTo>
                      <a:pt x="12835" y="2379"/>
                    </a:lnTo>
                    <a:lnTo>
                      <a:pt x="12847" y="2444"/>
                    </a:lnTo>
                    <a:lnTo>
                      <a:pt x="12859" y="2511"/>
                    </a:lnTo>
                    <a:lnTo>
                      <a:pt x="12871" y="2582"/>
                    </a:lnTo>
                    <a:lnTo>
                      <a:pt x="12881" y="2656"/>
                    </a:lnTo>
                    <a:lnTo>
                      <a:pt x="12891" y="2733"/>
                    </a:lnTo>
                    <a:lnTo>
                      <a:pt x="12900" y="2815"/>
                    </a:lnTo>
                    <a:lnTo>
                      <a:pt x="12903" y="2858"/>
                    </a:lnTo>
                    <a:lnTo>
                      <a:pt x="12906" y="2901"/>
                    </a:lnTo>
                    <a:lnTo>
                      <a:pt x="12909" y="2946"/>
                    </a:lnTo>
                    <a:lnTo>
                      <a:pt x="12911" y="2991"/>
                    </a:lnTo>
                    <a:lnTo>
                      <a:pt x="12913" y="3037"/>
                    </a:lnTo>
                    <a:lnTo>
                      <a:pt x="12914" y="3085"/>
                    </a:lnTo>
                    <a:lnTo>
                      <a:pt x="12915" y="3134"/>
                    </a:lnTo>
                    <a:lnTo>
                      <a:pt x="12915" y="3184"/>
                    </a:lnTo>
                    <a:lnTo>
                      <a:pt x="12914" y="3235"/>
                    </a:lnTo>
                    <a:lnTo>
                      <a:pt x="12913" y="3288"/>
                    </a:lnTo>
                    <a:lnTo>
                      <a:pt x="12911" y="3341"/>
                    </a:lnTo>
                    <a:lnTo>
                      <a:pt x="12909" y="3396"/>
                    </a:lnTo>
                    <a:lnTo>
                      <a:pt x="12901" y="3396"/>
                    </a:lnTo>
                    <a:lnTo>
                      <a:pt x="12890" y="3396"/>
                    </a:lnTo>
                    <a:lnTo>
                      <a:pt x="12869" y="3392"/>
                    </a:lnTo>
                    <a:lnTo>
                      <a:pt x="12843" y="3384"/>
                    </a:lnTo>
                    <a:lnTo>
                      <a:pt x="12815" y="3375"/>
                    </a:lnTo>
                    <a:lnTo>
                      <a:pt x="12785" y="3362"/>
                    </a:lnTo>
                    <a:lnTo>
                      <a:pt x="12754" y="3345"/>
                    </a:lnTo>
                    <a:lnTo>
                      <a:pt x="12722" y="3326"/>
                    </a:lnTo>
                    <a:lnTo>
                      <a:pt x="12690" y="3303"/>
                    </a:lnTo>
                    <a:lnTo>
                      <a:pt x="12690" y="3302"/>
                    </a:lnTo>
                    <a:lnTo>
                      <a:pt x="12688" y="3300"/>
                    </a:lnTo>
                    <a:lnTo>
                      <a:pt x="12685" y="3296"/>
                    </a:lnTo>
                    <a:lnTo>
                      <a:pt x="12681" y="3291"/>
                    </a:lnTo>
                    <a:lnTo>
                      <a:pt x="12676" y="3284"/>
                    </a:lnTo>
                    <a:lnTo>
                      <a:pt x="12669" y="3276"/>
                    </a:lnTo>
                    <a:lnTo>
                      <a:pt x="12662" y="3268"/>
                    </a:lnTo>
                    <a:lnTo>
                      <a:pt x="12654" y="3258"/>
                    </a:lnTo>
                    <a:lnTo>
                      <a:pt x="12636" y="3236"/>
                    </a:lnTo>
                    <a:lnTo>
                      <a:pt x="12615" y="3210"/>
                    </a:lnTo>
                    <a:lnTo>
                      <a:pt x="12591" y="3184"/>
                    </a:lnTo>
                    <a:lnTo>
                      <a:pt x="12566" y="3155"/>
                    </a:lnTo>
                    <a:lnTo>
                      <a:pt x="12539" y="3125"/>
                    </a:lnTo>
                    <a:lnTo>
                      <a:pt x="12511" y="3096"/>
                    </a:lnTo>
                    <a:lnTo>
                      <a:pt x="12482" y="3067"/>
                    </a:lnTo>
                    <a:lnTo>
                      <a:pt x="12454" y="3039"/>
                    </a:lnTo>
                    <a:lnTo>
                      <a:pt x="12426" y="3015"/>
                    </a:lnTo>
                    <a:lnTo>
                      <a:pt x="12398" y="2992"/>
                    </a:lnTo>
                    <a:lnTo>
                      <a:pt x="12384" y="2983"/>
                    </a:lnTo>
                    <a:lnTo>
                      <a:pt x="12372" y="2973"/>
                    </a:lnTo>
                    <a:lnTo>
                      <a:pt x="12360" y="2966"/>
                    </a:lnTo>
                    <a:lnTo>
                      <a:pt x="12347" y="2960"/>
                    </a:lnTo>
                    <a:lnTo>
                      <a:pt x="12370" y="2947"/>
                    </a:lnTo>
                    <a:lnTo>
                      <a:pt x="12390" y="2931"/>
                    </a:lnTo>
                    <a:lnTo>
                      <a:pt x="12408" y="2914"/>
                    </a:lnTo>
                    <a:lnTo>
                      <a:pt x="12426" y="2893"/>
                    </a:lnTo>
                    <a:lnTo>
                      <a:pt x="12443" y="2872"/>
                    </a:lnTo>
                    <a:lnTo>
                      <a:pt x="12462" y="2850"/>
                    </a:lnTo>
                    <a:lnTo>
                      <a:pt x="12481" y="2827"/>
                    </a:lnTo>
                    <a:lnTo>
                      <a:pt x="12503" y="2803"/>
                    </a:lnTo>
                    <a:lnTo>
                      <a:pt x="12519" y="2762"/>
                    </a:lnTo>
                    <a:lnTo>
                      <a:pt x="12531" y="2721"/>
                    </a:lnTo>
                    <a:lnTo>
                      <a:pt x="12539" y="2678"/>
                    </a:lnTo>
                    <a:lnTo>
                      <a:pt x="12544" y="2634"/>
                    </a:lnTo>
                    <a:lnTo>
                      <a:pt x="12546" y="2590"/>
                    </a:lnTo>
                    <a:lnTo>
                      <a:pt x="12544" y="2545"/>
                    </a:lnTo>
                    <a:lnTo>
                      <a:pt x="12539" y="2500"/>
                    </a:lnTo>
                    <a:lnTo>
                      <a:pt x="12531" y="2453"/>
                    </a:lnTo>
                    <a:lnTo>
                      <a:pt x="12519" y="2406"/>
                    </a:lnTo>
                    <a:lnTo>
                      <a:pt x="12503" y="2358"/>
                    </a:lnTo>
                    <a:lnTo>
                      <a:pt x="12486" y="2310"/>
                    </a:lnTo>
                    <a:lnTo>
                      <a:pt x="12464" y="2261"/>
                    </a:lnTo>
                    <a:lnTo>
                      <a:pt x="12439" y="2210"/>
                    </a:lnTo>
                    <a:lnTo>
                      <a:pt x="12411" y="2160"/>
                    </a:lnTo>
                    <a:lnTo>
                      <a:pt x="12381" y="2108"/>
                    </a:lnTo>
                    <a:lnTo>
                      <a:pt x="12347" y="2056"/>
                    </a:lnTo>
                    <a:lnTo>
                      <a:pt x="12327" y="2030"/>
                    </a:lnTo>
                    <a:lnTo>
                      <a:pt x="12306" y="2006"/>
                    </a:lnTo>
                    <a:lnTo>
                      <a:pt x="12285" y="1982"/>
                    </a:lnTo>
                    <a:lnTo>
                      <a:pt x="12265" y="1961"/>
                    </a:lnTo>
                    <a:lnTo>
                      <a:pt x="12243" y="1939"/>
                    </a:lnTo>
                    <a:lnTo>
                      <a:pt x="12222" y="1920"/>
                    </a:lnTo>
                    <a:lnTo>
                      <a:pt x="12179" y="1882"/>
                    </a:lnTo>
                    <a:lnTo>
                      <a:pt x="12136" y="1848"/>
                    </a:lnTo>
                    <a:lnTo>
                      <a:pt x="12092" y="1816"/>
                    </a:lnTo>
                    <a:lnTo>
                      <a:pt x="12048" y="1786"/>
                    </a:lnTo>
                    <a:lnTo>
                      <a:pt x="12005" y="1758"/>
                    </a:lnTo>
                    <a:lnTo>
                      <a:pt x="11960" y="1730"/>
                    </a:lnTo>
                    <a:lnTo>
                      <a:pt x="11917" y="1703"/>
                    </a:lnTo>
                    <a:lnTo>
                      <a:pt x="11830" y="1650"/>
                    </a:lnTo>
                    <a:lnTo>
                      <a:pt x="11787" y="1622"/>
                    </a:lnTo>
                    <a:lnTo>
                      <a:pt x="11744" y="1592"/>
                    </a:lnTo>
                    <a:lnTo>
                      <a:pt x="11703" y="1561"/>
                    </a:lnTo>
                    <a:lnTo>
                      <a:pt x="11662" y="1526"/>
                    </a:lnTo>
                    <a:lnTo>
                      <a:pt x="11628" y="1498"/>
                    </a:lnTo>
                    <a:lnTo>
                      <a:pt x="11594" y="1470"/>
                    </a:lnTo>
                    <a:lnTo>
                      <a:pt x="11577" y="1454"/>
                    </a:lnTo>
                    <a:lnTo>
                      <a:pt x="11562" y="1438"/>
                    </a:lnTo>
                    <a:lnTo>
                      <a:pt x="11548" y="1421"/>
                    </a:lnTo>
                    <a:lnTo>
                      <a:pt x="11537" y="1402"/>
                    </a:lnTo>
                    <a:lnTo>
                      <a:pt x="11510" y="1365"/>
                    </a:lnTo>
                    <a:lnTo>
                      <a:pt x="11479" y="1325"/>
                    </a:lnTo>
                    <a:lnTo>
                      <a:pt x="11447" y="1282"/>
                    </a:lnTo>
                    <a:lnTo>
                      <a:pt x="11412" y="1237"/>
                    </a:lnTo>
                    <a:lnTo>
                      <a:pt x="11374" y="1189"/>
                    </a:lnTo>
                    <a:lnTo>
                      <a:pt x="11334" y="1139"/>
                    </a:lnTo>
                    <a:lnTo>
                      <a:pt x="11290" y="1087"/>
                    </a:lnTo>
                    <a:lnTo>
                      <a:pt x="11245" y="1034"/>
                    </a:lnTo>
                    <a:lnTo>
                      <a:pt x="11196" y="979"/>
                    </a:lnTo>
                    <a:lnTo>
                      <a:pt x="11146" y="924"/>
                    </a:lnTo>
                    <a:lnTo>
                      <a:pt x="11092" y="867"/>
                    </a:lnTo>
                    <a:lnTo>
                      <a:pt x="11036" y="810"/>
                    </a:lnTo>
                    <a:lnTo>
                      <a:pt x="10977" y="754"/>
                    </a:lnTo>
                    <a:lnTo>
                      <a:pt x="10916" y="696"/>
                    </a:lnTo>
                    <a:lnTo>
                      <a:pt x="10852" y="639"/>
                    </a:lnTo>
                    <a:lnTo>
                      <a:pt x="10785" y="584"/>
                    </a:lnTo>
                    <a:lnTo>
                      <a:pt x="10716" y="529"/>
                    </a:lnTo>
                    <a:lnTo>
                      <a:pt x="10644" y="474"/>
                    </a:lnTo>
                    <a:lnTo>
                      <a:pt x="10570" y="423"/>
                    </a:lnTo>
                    <a:lnTo>
                      <a:pt x="10492" y="371"/>
                    </a:lnTo>
                    <a:lnTo>
                      <a:pt x="10413" y="323"/>
                    </a:lnTo>
                    <a:lnTo>
                      <a:pt x="10330" y="277"/>
                    </a:lnTo>
                    <a:lnTo>
                      <a:pt x="10244" y="233"/>
                    </a:lnTo>
                    <a:lnTo>
                      <a:pt x="10157" y="192"/>
                    </a:lnTo>
                    <a:lnTo>
                      <a:pt x="10066" y="154"/>
                    </a:lnTo>
                    <a:lnTo>
                      <a:pt x="9973" y="120"/>
                    </a:lnTo>
                    <a:lnTo>
                      <a:pt x="9877" y="89"/>
                    </a:lnTo>
                    <a:lnTo>
                      <a:pt x="9827" y="75"/>
                    </a:lnTo>
                    <a:lnTo>
                      <a:pt x="9778" y="62"/>
                    </a:lnTo>
                    <a:lnTo>
                      <a:pt x="9727" y="50"/>
                    </a:lnTo>
                    <a:lnTo>
                      <a:pt x="9677" y="40"/>
                    </a:lnTo>
                    <a:lnTo>
                      <a:pt x="9625" y="30"/>
                    </a:lnTo>
                    <a:lnTo>
                      <a:pt x="9572" y="21"/>
                    </a:lnTo>
                    <a:lnTo>
                      <a:pt x="9520" y="14"/>
                    </a:lnTo>
                    <a:lnTo>
                      <a:pt x="9465" y="8"/>
                    </a:lnTo>
                    <a:lnTo>
                      <a:pt x="9411" y="3"/>
                    </a:lnTo>
                    <a:lnTo>
                      <a:pt x="9356" y="0"/>
                    </a:lnTo>
                    <a:lnTo>
                      <a:pt x="9231" y="0"/>
                    </a:lnTo>
                    <a:lnTo>
                      <a:pt x="92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126" name="Freeform 45">
                <a:extLst>
                  <a:ext uri="{FF2B5EF4-FFF2-40B4-BE49-F238E27FC236}">
                    <a16:creationId xmlns:a16="http://schemas.microsoft.com/office/drawing/2014/main" id="{6E976684-6AEC-4B72-B148-6FF4087EA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22419" y="-770563"/>
                <a:ext cx="415114" cy="424072"/>
              </a:xfrm>
              <a:custGeom>
                <a:avLst/>
                <a:gdLst>
                  <a:gd name="T0" fmla="*/ 2086 w 2090"/>
                  <a:gd name="T1" fmla="*/ 1 h 2119"/>
                  <a:gd name="T2" fmla="*/ 2063 w 2090"/>
                  <a:gd name="T3" fmla="*/ 8 h 2119"/>
                  <a:gd name="T4" fmla="*/ 2023 w 2090"/>
                  <a:gd name="T5" fmla="*/ 20 h 2119"/>
                  <a:gd name="T6" fmla="*/ 1964 w 2090"/>
                  <a:gd name="T7" fmla="*/ 35 h 2119"/>
                  <a:gd name="T8" fmla="*/ 1887 w 2090"/>
                  <a:gd name="T9" fmla="*/ 53 h 2119"/>
                  <a:gd name="T10" fmla="*/ 1790 w 2090"/>
                  <a:gd name="T11" fmla="*/ 73 h 2119"/>
                  <a:gd name="T12" fmla="*/ 1673 w 2090"/>
                  <a:gd name="T13" fmla="*/ 96 h 2119"/>
                  <a:gd name="T14" fmla="*/ 1536 w 2090"/>
                  <a:gd name="T15" fmla="*/ 119 h 2119"/>
                  <a:gd name="T16" fmla="*/ 1298 w 2090"/>
                  <a:gd name="T17" fmla="*/ 152 h 2119"/>
                  <a:gd name="T18" fmla="*/ 1061 w 2090"/>
                  <a:gd name="T19" fmla="*/ 171 h 2119"/>
                  <a:gd name="T20" fmla="*/ 859 w 2090"/>
                  <a:gd name="T21" fmla="*/ 192 h 2119"/>
                  <a:gd name="T22" fmla="*/ 693 w 2090"/>
                  <a:gd name="T23" fmla="*/ 233 h 2119"/>
                  <a:gd name="T24" fmla="*/ 515 w 2090"/>
                  <a:gd name="T25" fmla="*/ 347 h 2119"/>
                  <a:gd name="T26" fmla="*/ 365 w 2090"/>
                  <a:gd name="T27" fmla="*/ 513 h 2119"/>
                  <a:gd name="T28" fmla="*/ 248 w 2090"/>
                  <a:gd name="T29" fmla="*/ 723 h 2119"/>
                  <a:gd name="T30" fmla="*/ 150 w 2090"/>
                  <a:gd name="T31" fmla="*/ 986 h 2119"/>
                  <a:gd name="T32" fmla="*/ 77 w 2090"/>
                  <a:gd name="T33" fmla="*/ 1239 h 2119"/>
                  <a:gd name="T34" fmla="*/ 19 w 2090"/>
                  <a:gd name="T35" fmla="*/ 1600 h 2119"/>
                  <a:gd name="T36" fmla="*/ 7 w 2090"/>
                  <a:gd name="T37" fmla="*/ 1765 h 2119"/>
                  <a:gd name="T38" fmla="*/ 1 w 2090"/>
                  <a:gd name="T39" fmla="*/ 1907 h 2119"/>
                  <a:gd name="T40" fmla="*/ 1 w 2090"/>
                  <a:gd name="T41" fmla="*/ 2019 h 2119"/>
                  <a:gd name="T42" fmla="*/ 2 w 2090"/>
                  <a:gd name="T43" fmla="*/ 2093 h 2119"/>
                  <a:gd name="T44" fmla="*/ 3 w 2090"/>
                  <a:gd name="T45" fmla="*/ 2119 h 2119"/>
                  <a:gd name="T46" fmla="*/ 5 w 2090"/>
                  <a:gd name="T47" fmla="*/ 2110 h 2119"/>
                  <a:gd name="T48" fmla="*/ 12 w 2090"/>
                  <a:gd name="T49" fmla="*/ 2082 h 2119"/>
                  <a:gd name="T50" fmla="*/ 40 w 2090"/>
                  <a:gd name="T51" fmla="*/ 1983 h 2119"/>
                  <a:gd name="T52" fmla="*/ 83 w 2090"/>
                  <a:gd name="T53" fmla="*/ 1837 h 2119"/>
                  <a:gd name="T54" fmla="*/ 139 w 2090"/>
                  <a:gd name="T55" fmla="*/ 1659 h 2119"/>
                  <a:gd name="T56" fmla="*/ 260 w 2090"/>
                  <a:gd name="T57" fmla="*/ 1325 h 2119"/>
                  <a:gd name="T58" fmla="*/ 337 w 2090"/>
                  <a:gd name="T59" fmla="*/ 1145 h 2119"/>
                  <a:gd name="T60" fmla="*/ 419 w 2090"/>
                  <a:gd name="T61" fmla="*/ 997 h 2119"/>
                  <a:gd name="T62" fmla="*/ 481 w 2090"/>
                  <a:gd name="T63" fmla="*/ 901 h 2119"/>
                  <a:gd name="T64" fmla="*/ 565 w 2090"/>
                  <a:gd name="T65" fmla="*/ 784 h 2119"/>
                  <a:gd name="T66" fmla="*/ 636 w 2090"/>
                  <a:gd name="T67" fmla="*/ 701 h 2119"/>
                  <a:gd name="T68" fmla="*/ 679 w 2090"/>
                  <a:gd name="T69" fmla="*/ 662 h 2119"/>
                  <a:gd name="T70" fmla="*/ 687 w 2090"/>
                  <a:gd name="T71" fmla="*/ 656 h 2119"/>
                  <a:gd name="T72" fmla="*/ 675 w 2090"/>
                  <a:gd name="T73" fmla="*/ 694 h 2119"/>
                  <a:gd name="T74" fmla="*/ 657 w 2090"/>
                  <a:gd name="T75" fmla="*/ 770 h 2119"/>
                  <a:gd name="T76" fmla="*/ 648 w 2090"/>
                  <a:gd name="T77" fmla="*/ 863 h 2119"/>
                  <a:gd name="T78" fmla="*/ 663 w 2090"/>
                  <a:gd name="T79" fmla="*/ 987 h 2119"/>
                  <a:gd name="T80" fmla="*/ 699 w 2090"/>
                  <a:gd name="T81" fmla="*/ 1175 h 2119"/>
                  <a:gd name="T82" fmla="*/ 741 w 2090"/>
                  <a:gd name="T83" fmla="*/ 1322 h 2119"/>
                  <a:gd name="T84" fmla="*/ 767 w 2090"/>
                  <a:gd name="T85" fmla="*/ 1395 h 2119"/>
                  <a:gd name="T86" fmla="*/ 778 w 2090"/>
                  <a:gd name="T87" fmla="*/ 1424 h 2119"/>
                  <a:gd name="T88" fmla="*/ 782 w 2090"/>
                  <a:gd name="T89" fmla="*/ 1434 h 2119"/>
                  <a:gd name="T90" fmla="*/ 783 w 2090"/>
                  <a:gd name="T91" fmla="*/ 1407 h 2119"/>
                  <a:gd name="T92" fmla="*/ 790 w 2090"/>
                  <a:gd name="T93" fmla="*/ 1337 h 2119"/>
                  <a:gd name="T94" fmla="*/ 803 w 2090"/>
                  <a:gd name="T95" fmla="*/ 1231 h 2119"/>
                  <a:gd name="T96" fmla="*/ 824 w 2090"/>
                  <a:gd name="T97" fmla="*/ 1102 h 2119"/>
                  <a:gd name="T98" fmla="*/ 900 w 2090"/>
                  <a:gd name="T99" fmla="*/ 816 h 2119"/>
                  <a:gd name="T100" fmla="*/ 974 w 2090"/>
                  <a:gd name="T101" fmla="*/ 647 h 2119"/>
                  <a:gd name="T102" fmla="*/ 1055 w 2090"/>
                  <a:gd name="T103" fmla="*/ 533 h 2119"/>
                  <a:gd name="T104" fmla="*/ 1165 w 2090"/>
                  <a:gd name="T105" fmla="*/ 433 h 2119"/>
                  <a:gd name="T106" fmla="*/ 1295 w 2090"/>
                  <a:gd name="T107" fmla="*/ 351 h 2119"/>
                  <a:gd name="T108" fmla="*/ 1560 w 2090"/>
                  <a:gd name="T109" fmla="*/ 249 h 2119"/>
                  <a:gd name="T110" fmla="*/ 1736 w 2090"/>
                  <a:gd name="T111" fmla="*/ 184 h 2119"/>
                  <a:gd name="T112" fmla="*/ 1907 w 2090"/>
                  <a:gd name="T113" fmla="*/ 101 h 2119"/>
                  <a:gd name="T114" fmla="*/ 2012 w 2090"/>
                  <a:gd name="T115" fmla="*/ 45 h 2119"/>
                  <a:gd name="T116" fmla="*/ 2060 w 2090"/>
                  <a:gd name="T117" fmla="*/ 18 h 2119"/>
                  <a:gd name="T118" fmla="*/ 2087 w 2090"/>
                  <a:gd name="T119" fmla="*/ 2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90" h="2119">
                    <a:moveTo>
                      <a:pt x="2090" y="0"/>
                    </a:moveTo>
                    <a:lnTo>
                      <a:pt x="2090" y="0"/>
                    </a:lnTo>
                    <a:lnTo>
                      <a:pt x="2088" y="1"/>
                    </a:lnTo>
                    <a:lnTo>
                      <a:pt x="2086" y="1"/>
                    </a:lnTo>
                    <a:lnTo>
                      <a:pt x="2082" y="3"/>
                    </a:lnTo>
                    <a:lnTo>
                      <a:pt x="2077" y="4"/>
                    </a:lnTo>
                    <a:lnTo>
                      <a:pt x="2070" y="6"/>
                    </a:lnTo>
                    <a:lnTo>
                      <a:pt x="2063" y="8"/>
                    </a:lnTo>
                    <a:lnTo>
                      <a:pt x="2055" y="10"/>
                    </a:lnTo>
                    <a:lnTo>
                      <a:pt x="2046" y="13"/>
                    </a:lnTo>
                    <a:lnTo>
                      <a:pt x="2034" y="17"/>
                    </a:lnTo>
                    <a:lnTo>
                      <a:pt x="2023" y="20"/>
                    </a:lnTo>
                    <a:lnTo>
                      <a:pt x="2009" y="23"/>
                    </a:lnTo>
                    <a:lnTo>
                      <a:pt x="1996" y="27"/>
                    </a:lnTo>
                    <a:lnTo>
                      <a:pt x="1981" y="31"/>
                    </a:lnTo>
                    <a:lnTo>
                      <a:pt x="1964" y="35"/>
                    </a:lnTo>
                    <a:lnTo>
                      <a:pt x="1946" y="39"/>
                    </a:lnTo>
                    <a:lnTo>
                      <a:pt x="1928" y="43"/>
                    </a:lnTo>
                    <a:lnTo>
                      <a:pt x="1907" y="48"/>
                    </a:lnTo>
                    <a:lnTo>
                      <a:pt x="1887" y="53"/>
                    </a:lnTo>
                    <a:lnTo>
                      <a:pt x="1864" y="58"/>
                    </a:lnTo>
                    <a:lnTo>
                      <a:pt x="1840" y="63"/>
                    </a:lnTo>
                    <a:lnTo>
                      <a:pt x="1815" y="68"/>
                    </a:lnTo>
                    <a:lnTo>
                      <a:pt x="1790" y="73"/>
                    </a:lnTo>
                    <a:lnTo>
                      <a:pt x="1762" y="79"/>
                    </a:lnTo>
                    <a:lnTo>
                      <a:pt x="1733" y="85"/>
                    </a:lnTo>
                    <a:lnTo>
                      <a:pt x="1704" y="90"/>
                    </a:lnTo>
                    <a:lnTo>
                      <a:pt x="1673" y="96"/>
                    </a:lnTo>
                    <a:lnTo>
                      <a:pt x="1640" y="102"/>
                    </a:lnTo>
                    <a:lnTo>
                      <a:pt x="1607" y="107"/>
                    </a:lnTo>
                    <a:lnTo>
                      <a:pt x="1572" y="113"/>
                    </a:lnTo>
                    <a:lnTo>
                      <a:pt x="1536" y="119"/>
                    </a:lnTo>
                    <a:lnTo>
                      <a:pt x="1498" y="125"/>
                    </a:lnTo>
                    <a:lnTo>
                      <a:pt x="1429" y="135"/>
                    </a:lnTo>
                    <a:lnTo>
                      <a:pt x="1362" y="144"/>
                    </a:lnTo>
                    <a:lnTo>
                      <a:pt x="1298" y="152"/>
                    </a:lnTo>
                    <a:lnTo>
                      <a:pt x="1235" y="158"/>
                    </a:lnTo>
                    <a:lnTo>
                      <a:pt x="1175" y="163"/>
                    </a:lnTo>
                    <a:lnTo>
                      <a:pt x="1118" y="167"/>
                    </a:lnTo>
                    <a:lnTo>
                      <a:pt x="1061" y="171"/>
                    </a:lnTo>
                    <a:lnTo>
                      <a:pt x="1007" y="175"/>
                    </a:lnTo>
                    <a:lnTo>
                      <a:pt x="957" y="180"/>
                    </a:lnTo>
                    <a:lnTo>
                      <a:pt x="907" y="185"/>
                    </a:lnTo>
                    <a:lnTo>
                      <a:pt x="859" y="192"/>
                    </a:lnTo>
                    <a:lnTo>
                      <a:pt x="815" y="199"/>
                    </a:lnTo>
                    <a:lnTo>
                      <a:pt x="772" y="208"/>
                    </a:lnTo>
                    <a:lnTo>
                      <a:pt x="731" y="219"/>
                    </a:lnTo>
                    <a:lnTo>
                      <a:pt x="693" y="233"/>
                    </a:lnTo>
                    <a:lnTo>
                      <a:pt x="657" y="249"/>
                    </a:lnTo>
                    <a:lnTo>
                      <a:pt x="606" y="279"/>
                    </a:lnTo>
                    <a:lnTo>
                      <a:pt x="559" y="312"/>
                    </a:lnTo>
                    <a:lnTo>
                      <a:pt x="515" y="347"/>
                    </a:lnTo>
                    <a:lnTo>
                      <a:pt x="473" y="384"/>
                    </a:lnTo>
                    <a:lnTo>
                      <a:pt x="435" y="424"/>
                    </a:lnTo>
                    <a:lnTo>
                      <a:pt x="399" y="468"/>
                    </a:lnTo>
                    <a:lnTo>
                      <a:pt x="365" y="513"/>
                    </a:lnTo>
                    <a:lnTo>
                      <a:pt x="334" y="561"/>
                    </a:lnTo>
                    <a:lnTo>
                      <a:pt x="304" y="612"/>
                    </a:lnTo>
                    <a:lnTo>
                      <a:pt x="275" y="667"/>
                    </a:lnTo>
                    <a:lnTo>
                      <a:pt x="248" y="723"/>
                    </a:lnTo>
                    <a:lnTo>
                      <a:pt x="224" y="784"/>
                    </a:lnTo>
                    <a:lnTo>
                      <a:pt x="199" y="848"/>
                    </a:lnTo>
                    <a:lnTo>
                      <a:pt x="174" y="915"/>
                    </a:lnTo>
                    <a:lnTo>
                      <a:pt x="150" y="986"/>
                    </a:lnTo>
                    <a:lnTo>
                      <a:pt x="128" y="1060"/>
                    </a:lnTo>
                    <a:lnTo>
                      <a:pt x="113" y="1104"/>
                    </a:lnTo>
                    <a:lnTo>
                      <a:pt x="100" y="1149"/>
                    </a:lnTo>
                    <a:lnTo>
                      <a:pt x="77" y="1239"/>
                    </a:lnTo>
                    <a:lnTo>
                      <a:pt x="57" y="1331"/>
                    </a:lnTo>
                    <a:lnTo>
                      <a:pt x="42" y="1423"/>
                    </a:lnTo>
                    <a:lnTo>
                      <a:pt x="29" y="1512"/>
                    </a:lnTo>
                    <a:lnTo>
                      <a:pt x="19" y="1600"/>
                    </a:lnTo>
                    <a:lnTo>
                      <a:pt x="15" y="1643"/>
                    </a:lnTo>
                    <a:lnTo>
                      <a:pt x="12" y="1684"/>
                    </a:lnTo>
                    <a:lnTo>
                      <a:pt x="9" y="1725"/>
                    </a:lnTo>
                    <a:lnTo>
                      <a:pt x="7" y="1765"/>
                    </a:lnTo>
                    <a:lnTo>
                      <a:pt x="5" y="1803"/>
                    </a:lnTo>
                    <a:lnTo>
                      <a:pt x="3" y="1839"/>
                    </a:lnTo>
                    <a:lnTo>
                      <a:pt x="2" y="1874"/>
                    </a:lnTo>
                    <a:lnTo>
                      <a:pt x="1" y="1907"/>
                    </a:lnTo>
                    <a:lnTo>
                      <a:pt x="1" y="1939"/>
                    </a:lnTo>
                    <a:lnTo>
                      <a:pt x="0" y="1967"/>
                    </a:lnTo>
                    <a:lnTo>
                      <a:pt x="0" y="1994"/>
                    </a:lnTo>
                    <a:lnTo>
                      <a:pt x="1" y="2019"/>
                    </a:lnTo>
                    <a:lnTo>
                      <a:pt x="1" y="2042"/>
                    </a:lnTo>
                    <a:lnTo>
                      <a:pt x="1" y="2061"/>
                    </a:lnTo>
                    <a:lnTo>
                      <a:pt x="1" y="2079"/>
                    </a:lnTo>
                    <a:lnTo>
                      <a:pt x="2" y="2093"/>
                    </a:lnTo>
                    <a:lnTo>
                      <a:pt x="2" y="2104"/>
                    </a:lnTo>
                    <a:lnTo>
                      <a:pt x="3" y="2113"/>
                    </a:lnTo>
                    <a:lnTo>
                      <a:pt x="3" y="2117"/>
                    </a:lnTo>
                    <a:lnTo>
                      <a:pt x="3" y="2119"/>
                    </a:lnTo>
                    <a:lnTo>
                      <a:pt x="3" y="2119"/>
                    </a:lnTo>
                    <a:lnTo>
                      <a:pt x="4" y="2117"/>
                    </a:lnTo>
                    <a:lnTo>
                      <a:pt x="4" y="2114"/>
                    </a:lnTo>
                    <a:lnTo>
                      <a:pt x="5" y="2110"/>
                    </a:lnTo>
                    <a:lnTo>
                      <a:pt x="7" y="2104"/>
                    </a:lnTo>
                    <a:lnTo>
                      <a:pt x="8" y="2098"/>
                    </a:lnTo>
                    <a:lnTo>
                      <a:pt x="10" y="2091"/>
                    </a:lnTo>
                    <a:lnTo>
                      <a:pt x="12" y="2082"/>
                    </a:lnTo>
                    <a:lnTo>
                      <a:pt x="18" y="2062"/>
                    </a:lnTo>
                    <a:lnTo>
                      <a:pt x="24" y="2040"/>
                    </a:lnTo>
                    <a:lnTo>
                      <a:pt x="32" y="2013"/>
                    </a:lnTo>
                    <a:lnTo>
                      <a:pt x="40" y="1983"/>
                    </a:lnTo>
                    <a:lnTo>
                      <a:pt x="49" y="1950"/>
                    </a:lnTo>
                    <a:lnTo>
                      <a:pt x="59" y="1914"/>
                    </a:lnTo>
                    <a:lnTo>
                      <a:pt x="71" y="1877"/>
                    </a:lnTo>
                    <a:lnTo>
                      <a:pt x="83" y="1837"/>
                    </a:lnTo>
                    <a:lnTo>
                      <a:pt x="96" y="1794"/>
                    </a:lnTo>
                    <a:lnTo>
                      <a:pt x="110" y="1751"/>
                    </a:lnTo>
                    <a:lnTo>
                      <a:pt x="123" y="1706"/>
                    </a:lnTo>
                    <a:lnTo>
                      <a:pt x="139" y="1659"/>
                    </a:lnTo>
                    <a:lnTo>
                      <a:pt x="171" y="1565"/>
                    </a:lnTo>
                    <a:lnTo>
                      <a:pt x="205" y="1468"/>
                    </a:lnTo>
                    <a:lnTo>
                      <a:pt x="241" y="1372"/>
                    </a:lnTo>
                    <a:lnTo>
                      <a:pt x="260" y="1325"/>
                    </a:lnTo>
                    <a:lnTo>
                      <a:pt x="278" y="1277"/>
                    </a:lnTo>
                    <a:lnTo>
                      <a:pt x="298" y="1232"/>
                    </a:lnTo>
                    <a:lnTo>
                      <a:pt x="317" y="1189"/>
                    </a:lnTo>
                    <a:lnTo>
                      <a:pt x="337" y="1145"/>
                    </a:lnTo>
                    <a:lnTo>
                      <a:pt x="358" y="1105"/>
                    </a:lnTo>
                    <a:lnTo>
                      <a:pt x="377" y="1066"/>
                    </a:lnTo>
                    <a:lnTo>
                      <a:pt x="398" y="1030"/>
                    </a:lnTo>
                    <a:lnTo>
                      <a:pt x="419" y="997"/>
                    </a:lnTo>
                    <a:lnTo>
                      <a:pt x="438" y="966"/>
                    </a:lnTo>
                    <a:lnTo>
                      <a:pt x="453" y="944"/>
                    </a:lnTo>
                    <a:lnTo>
                      <a:pt x="467" y="922"/>
                    </a:lnTo>
                    <a:lnTo>
                      <a:pt x="481" y="901"/>
                    </a:lnTo>
                    <a:lnTo>
                      <a:pt x="494" y="881"/>
                    </a:lnTo>
                    <a:lnTo>
                      <a:pt x="520" y="845"/>
                    </a:lnTo>
                    <a:lnTo>
                      <a:pt x="544" y="813"/>
                    </a:lnTo>
                    <a:lnTo>
                      <a:pt x="565" y="784"/>
                    </a:lnTo>
                    <a:lnTo>
                      <a:pt x="586" y="758"/>
                    </a:lnTo>
                    <a:lnTo>
                      <a:pt x="604" y="736"/>
                    </a:lnTo>
                    <a:lnTo>
                      <a:pt x="622" y="717"/>
                    </a:lnTo>
                    <a:lnTo>
                      <a:pt x="636" y="701"/>
                    </a:lnTo>
                    <a:lnTo>
                      <a:pt x="650" y="687"/>
                    </a:lnTo>
                    <a:lnTo>
                      <a:pt x="661" y="677"/>
                    </a:lnTo>
                    <a:lnTo>
                      <a:pt x="671" y="669"/>
                    </a:lnTo>
                    <a:lnTo>
                      <a:pt x="679" y="662"/>
                    </a:lnTo>
                    <a:lnTo>
                      <a:pt x="684" y="657"/>
                    </a:lnTo>
                    <a:lnTo>
                      <a:pt x="687" y="655"/>
                    </a:lnTo>
                    <a:lnTo>
                      <a:pt x="688" y="654"/>
                    </a:lnTo>
                    <a:lnTo>
                      <a:pt x="687" y="656"/>
                    </a:lnTo>
                    <a:lnTo>
                      <a:pt x="685" y="661"/>
                    </a:lnTo>
                    <a:lnTo>
                      <a:pt x="683" y="670"/>
                    </a:lnTo>
                    <a:lnTo>
                      <a:pt x="679" y="681"/>
                    </a:lnTo>
                    <a:lnTo>
                      <a:pt x="675" y="694"/>
                    </a:lnTo>
                    <a:lnTo>
                      <a:pt x="670" y="711"/>
                    </a:lnTo>
                    <a:lnTo>
                      <a:pt x="665" y="728"/>
                    </a:lnTo>
                    <a:lnTo>
                      <a:pt x="661" y="748"/>
                    </a:lnTo>
                    <a:lnTo>
                      <a:pt x="657" y="770"/>
                    </a:lnTo>
                    <a:lnTo>
                      <a:pt x="653" y="791"/>
                    </a:lnTo>
                    <a:lnTo>
                      <a:pt x="650" y="815"/>
                    </a:lnTo>
                    <a:lnTo>
                      <a:pt x="649" y="839"/>
                    </a:lnTo>
                    <a:lnTo>
                      <a:pt x="648" y="863"/>
                    </a:lnTo>
                    <a:lnTo>
                      <a:pt x="649" y="887"/>
                    </a:lnTo>
                    <a:lnTo>
                      <a:pt x="652" y="912"/>
                    </a:lnTo>
                    <a:lnTo>
                      <a:pt x="657" y="935"/>
                    </a:lnTo>
                    <a:lnTo>
                      <a:pt x="663" y="987"/>
                    </a:lnTo>
                    <a:lnTo>
                      <a:pt x="672" y="1037"/>
                    </a:lnTo>
                    <a:lnTo>
                      <a:pt x="680" y="1085"/>
                    </a:lnTo>
                    <a:lnTo>
                      <a:pt x="689" y="1131"/>
                    </a:lnTo>
                    <a:lnTo>
                      <a:pt x="699" y="1175"/>
                    </a:lnTo>
                    <a:lnTo>
                      <a:pt x="710" y="1216"/>
                    </a:lnTo>
                    <a:lnTo>
                      <a:pt x="720" y="1255"/>
                    </a:lnTo>
                    <a:lnTo>
                      <a:pt x="731" y="1290"/>
                    </a:lnTo>
                    <a:lnTo>
                      <a:pt x="741" y="1322"/>
                    </a:lnTo>
                    <a:lnTo>
                      <a:pt x="750" y="1349"/>
                    </a:lnTo>
                    <a:lnTo>
                      <a:pt x="759" y="1374"/>
                    </a:lnTo>
                    <a:lnTo>
                      <a:pt x="762" y="1385"/>
                    </a:lnTo>
                    <a:lnTo>
                      <a:pt x="767" y="1395"/>
                    </a:lnTo>
                    <a:lnTo>
                      <a:pt x="770" y="1404"/>
                    </a:lnTo>
                    <a:lnTo>
                      <a:pt x="773" y="1411"/>
                    </a:lnTo>
                    <a:lnTo>
                      <a:pt x="776" y="1418"/>
                    </a:lnTo>
                    <a:lnTo>
                      <a:pt x="778" y="1424"/>
                    </a:lnTo>
                    <a:lnTo>
                      <a:pt x="779" y="1428"/>
                    </a:lnTo>
                    <a:lnTo>
                      <a:pt x="781" y="1431"/>
                    </a:lnTo>
                    <a:lnTo>
                      <a:pt x="781" y="1433"/>
                    </a:lnTo>
                    <a:lnTo>
                      <a:pt x="782" y="1434"/>
                    </a:lnTo>
                    <a:lnTo>
                      <a:pt x="782" y="1432"/>
                    </a:lnTo>
                    <a:lnTo>
                      <a:pt x="782" y="1427"/>
                    </a:lnTo>
                    <a:lnTo>
                      <a:pt x="783" y="1418"/>
                    </a:lnTo>
                    <a:lnTo>
                      <a:pt x="783" y="1407"/>
                    </a:lnTo>
                    <a:lnTo>
                      <a:pt x="784" y="1394"/>
                    </a:lnTo>
                    <a:lnTo>
                      <a:pt x="786" y="1377"/>
                    </a:lnTo>
                    <a:lnTo>
                      <a:pt x="788" y="1358"/>
                    </a:lnTo>
                    <a:lnTo>
                      <a:pt x="790" y="1337"/>
                    </a:lnTo>
                    <a:lnTo>
                      <a:pt x="792" y="1313"/>
                    </a:lnTo>
                    <a:lnTo>
                      <a:pt x="795" y="1288"/>
                    </a:lnTo>
                    <a:lnTo>
                      <a:pt x="799" y="1261"/>
                    </a:lnTo>
                    <a:lnTo>
                      <a:pt x="803" y="1231"/>
                    </a:lnTo>
                    <a:lnTo>
                      <a:pt x="808" y="1201"/>
                    </a:lnTo>
                    <a:lnTo>
                      <a:pt x="813" y="1169"/>
                    </a:lnTo>
                    <a:lnTo>
                      <a:pt x="818" y="1136"/>
                    </a:lnTo>
                    <a:lnTo>
                      <a:pt x="824" y="1102"/>
                    </a:lnTo>
                    <a:lnTo>
                      <a:pt x="839" y="1032"/>
                    </a:lnTo>
                    <a:lnTo>
                      <a:pt x="856" y="960"/>
                    </a:lnTo>
                    <a:lnTo>
                      <a:pt x="876" y="888"/>
                    </a:lnTo>
                    <a:lnTo>
                      <a:pt x="900" y="816"/>
                    </a:lnTo>
                    <a:lnTo>
                      <a:pt x="927" y="746"/>
                    </a:lnTo>
                    <a:lnTo>
                      <a:pt x="942" y="712"/>
                    </a:lnTo>
                    <a:lnTo>
                      <a:pt x="958" y="679"/>
                    </a:lnTo>
                    <a:lnTo>
                      <a:pt x="974" y="647"/>
                    </a:lnTo>
                    <a:lnTo>
                      <a:pt x="993" y="617"/>
                    </a:lnTo>
                    <a:lnTo>
                      <a:pt x="1011" y="588"/>
                    </a:lnTo>
                    <a:lnTo>
                      <a:pt x="1031" y="561"/>
                    </a:lnTo>
                    <a:lnTo>
                      <a:pt x="1055" y="533"/>
                    </a:lnTo>
                    <a:lnTo>
                      <a:pt x="1080" y="506"/>
                    </a:lnTo>
                    <a:lnTo>
                      <a:pt x="1107" y="480"/>
                    </a:lnTo>
                    <a:lnTo>
                      <a:pt x="1136" y="455"/>
                    </a:lnTo>
                    <a:lnTo>
                      <a:pt x="1165" y="433"/>
                    </a:lnTo>
                    <a:lnTo>
                      <a:pt x="1196" y="410"/>
                    </a:lnTo>
                    <a:lnTo>
                      <a:pt x="1228" y="389"/>
                    </a:lnTo>
                    <a:lnTo>
                      <a:pt x="1261" y="370"/>
                    </a:lnTo>
                    <a:lnTo>
                      <a:pt x="1295" y="351"/>
                    </a:lnTo>
                    <a:lnTo>
                      <a:pt x="1330" y="334"/>
                    </a:lnTo>
                    <a:lnTo>
                      <a:pt x="1403" y="302"/>
                    </a:lnTo>
                    <a:lnTo>
                      <a:pt x="1481" y="274"/>
                    </a:lnTo>
                    <a:lnTo>
                      <a:pt x="1560" y="249"/>
                    </a:lnTo>
                    <a:lnTo>
                      <a:pt x="1603" y="236"/>
                    </a:lnTo>
                    <a:lnTo>
                      <a:pt x="1646" y="221"/>
                    </a:lnTo>
                    <a:lnTo>
                      <a:pt x="1690" y="203"/>
                    </a:lnTo>
                    <a:lnTo>
                      <a:pt x="1736" y="184"/>
                    </a:lnTo>
                    <a:lnTo>
                      <a:pt x="1780" y="164"/>
                    </a:lnTo>
                    <a:lnTo>
                      <a:pt x="1825" y="143"/>
                    </a:lnTo>
                    <a:lnTo>
                      <a:pt x="1867" y="122"/>
                    </a:lnTo>
                    <a:lnTo>
                      <a:pt x="1907" y="101"/>
                    </a:lnTo>
                    <a:lnTo>
                      <a:pt x="1945" y="81"/>
                    </a:lnTo>
                    <a:lnTo>
                      <a:pt x="1981" y="63"/>
                    </a:lnTo>
                    <a:lnTo>
                      <a:pt x="1996" y="54"/>
                    </a:lnTo>
                    <a:lnTo>
                      <a:pt x="2012" y="45"/>
                    </a:lnTo>
                    <a:lnTo>
                      <a:pt x="2026" y="37"/>
                    </a:lnTo>
                    <a:lnTo>
                      <a:pt x="2038" y="30"/>
                    </a:lnTo>
                    <a:lnTo>
                      <a:pt x="2050" y="24"/>
                    </a:lnTo>
                    <a:lnTo>
                      <a:pt x="2060" y="18"/>
                    </a:lnTo>
                    <a:lnTo>
                      <a:pt x="2069" y="12"/>
                    </a:lnTo>
                    <a:lnTo>
                      <a:pt x="2077" y="8"/>
                    </a:lnTo>
                    <a:lnTo>
                      <a:pt x="2083" y="4"/>
                    </a:lnTo>
                    <a:lnTo>
                      <a:pt x="2087" y="2"/>
                    </a:lnTo>
                    <a:lnTo>
                      <a:pt x="2090" y="0"/>
                    </a:lnTo>
                    <a:lnTo>
                      <a:pt x="20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2400" kern="0" dirty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E0BBE8-E1BA-4678-85BB-43398AA99A81}"/>
                </a:ext>
              </a:extLst>
            </p:cNvPr>
            <p:cNvSpPr txBox="1"/>
            <p:nvPr/>
          </p:nvSpPr>
          <p:spPr>
            <a:xfrm>
              <a:off x="10264433" y="2775969"/>
              <a:ext cx="1547396" cy="263186"/>
            </a:xfrm>
            <a:prstGeom prst="rect">
              <a:avLst/>
            </a:prstGeom>
            <a:noFill/>
          </p:spPr>
          <p:txBody>
            <a:bodyPr wrap="square" lIns="45713" tIns="0" rIns="45713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Cosmos DB</a:t>
              </a:r>
            </a:p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(Telemetry &amp; device state)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E943A0-2130-440D-9212-A92AFFDE927F}"/>
                </a:ext>
              </a:extLst>
            </p:cNvPr>
            <p:cNvGrpSpPr/>
            <p:nvPr/>
          </p:nvGrpSpPr>
          <p:grpSpPr>
            <a:xfrm>
              <a:off x="10717573" y="2152529"/>
              <a:ext cx="641116" cy="552594"/>
              <a:chOff x="8376458" y="5925518"/>
              <a:chExt cx="1045926" cy="901512"/>
            </a:xfrm>
            <a:noFill/>
          </p:grpSpPr>
          <p:sp>
            <p:nvSpPr>
              <p:cNvPr id="119" name="Star: 4 Points 8">
                <a:extLst>
                  <a:ext uri="{FF2B5EF4-FFF2-40B4-BE49-F238E27FC236}">
                    <a16:creationId xmlns:a16="http://schemas.microsoft.com/office/drawing/2014/main" id="{960B9FA3-64FB-460A-A1F1-F60957005A1D}"/>
                  </a:ext>
                </a:extLst>
              </p:cNvPr>
              <p:cNvSpPr/>
              <p:nvPr/>
            </p:nvSpPr>
            <p:spPr bwMode="auto">
              <a:xfrm>
                <a:off x="8380049" y="5925518"/>
                <a:ext cx="292609" cy="292608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Star: 4 Points 8">
                <a:extLst>
                  <a:ext uri="{FF2B5EF4-FFF2-40B4-BE49-F238E27FC236}">
                    <a16:creationId xmlns:a16="http://schemas.microsoft.com/office/drawing/2014/main" id="{5A2E31DC-33EB-48C1-902F-CA7716F638EB}"/>
                  </a:ext>
                </a:extLst>
              </p:cNvPr>
              <p:cNvSpPr/>
              <p:nvPr/>
            </p:nvSpPr>
            <p:spPr bwMode="auto">
              <a:xfrm>
                <a:off x="9163935" y="6692304"/>
                <a:ext cx="134726" cy="134726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08E9AF8-70AC-403F-A684-1367ACE9F71B}"/>
                  </a:ext>
                </a:extLst>
              </p:cNvPr>
              <p:cNvSpPr/>
              <p:nvPr/>
            </p:nvSpPr>
            <p:spPr bwMode="auto">
              <a:xfrm>
                <a:off x="8567675" y="6095745"/>
                <a:ext cx="647663" cy="647662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Oval 9">
                <a:extLst>
                  <a:ext uri="{FF2B5EF4-FFF2-40B4-BE49-F238E27FC236}">
                    <a16:creationId xmlns:a16="http://schemas.microsoft.com/office/drawing/2014/main" id="{FA4D1DCB-A818-4D06-A152-BF886310C936}"/>
                  </a:ext>
                </a:extLst>
              </p:cNvPr>
              <p:cNvSpPr/>
              <p:nvPr/>
            </p:nvSpPr>
            <p:spPr bwMode="auto">
              <a:xfrm rot="19667957">
                <a:off x="8376458" y="6275766"/>
                <a:ext cx="1045926" cy="314819"/>
              </a:xfrm>
              <a:custGeom>
                <a:avLst/>
                <a:gdLst>
                  <a:gd name="connsiteX0" fmla="*/ 0 w 5218152"/>
                  <a:gd name="connsiteY0" fmla="*/ 854451 h 1708902"/>
                  <a:gd name="connsiteX1" fmla="*/ 2609076 w 5218152"/>
                  <a:gd name="connsiteY1" fmla="*/ 0 h 1708902"/>
                  <a:gd name="connsiteX2" fmla="*/ 5218152 w 5218152"/>
                  <a:gd name="connsiteY2" fmla="*/ 854451 h 1708902"/>
                  <a:gd name="connsiteX3" fmla="*/ 2609076 w 5218152"/>
                  <a:gd name="connsiteY3" fmla="*/ 1708902 h 1708902"/>
                  <a:gd name="connsiteX4" fmla="*/ 0 w 5218152"/>
                  <a:gd name="connsiteY4" fmla="*/ 854451 h 1708902"/>
                  <a:gd name="connsiteX0" fmla="*/ 38507 w 5256659"/>
                  <a:gd name="connsiteY0" fmla="*/ 904723 h 1759174"/>
                  <a:gd name="connsiteX1" fmla="*/ 1194016 w 5256659"/>
                  <a:gd name="connsiteY1" fmla="*/ 186575 h 1759174"/>
                  <a:gd name="connsiteX2" fmla="*/ 2647583 w 5256659"/>
                  <a:gd name="connsiteY2" fmla="*/ 50272 h 1759174"/>
                  <a:gd name="connsiteX3" fmla="*/ 5256659 w 5256659"/>
                  <a:gd name="connsiteY3" fmla="*/ 904723 h 1759174"/>
                  <a:gd name="connsiteX4" fmla="*/ 2647583 w 5256659"/>
                  <a:gd name="connsiteY4" fmla="*/ 1759174 h 1759174"/>
                  <a:gd name="connsiteX5" fmla="*/ 38507 w 5256659"/>
                  <a:gd name="connsiteY5" fmla="*/ 904723 h 1759174"/>
                  <a:gd name="connsiteX0" fmla="*/ 38507 w 5298873"/>
                  <a:gd name="connsiteY0" fmla="*/ 863052 h 1717503"/>
                  <a:gd name="connsiteX1" fmla="*/ 1194016 w 5298873"/>
                  <a:gd name="connsiteY1" fmla="*/ 144904 h 1717503"/>
                  <a:gd name="connsiteX2" fmla="*/ 2647583 w 5298873"/>
                  <a:gd name="connsiteY2" fmla="*/ 8601 h 1717503"/>
                  <a:gd name="connsiteX3" fmla="*/ 4147814 w 5298873"/>
                  <a:gd name="connsiteY3" fmla="*/ 284411 h 1717503"/>
                  <a:gd name="connsiteX4" fmla="*/ 5256659 w 5298873"/>
                  <a:gd name="connsiteY4" fmla="*/ 863052 h 1717503"/>
                  <a:gd name="connsiteX5" fmla="*/ 2647583 w 5298873"/>
                  <a:gd name="connsiteY5" fmla="*/ 1717503 h 1717503"/>
                  <a:gd name="connsiteX6" fmla="*/ 38507 w 5298873"/>
                  <a:gd name="connsiteY6" fmla="*/ 863052 h 1717503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6" fmla="*/ 2739023 w 5298873"/>
                  <a:gd name="connsiteY6" fmla="*/ 91440 h 1708902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23152"/>
                  <a:gd name="connsiteY0" fmla="*/ 139507 h 1572599"/>
                  <a:gd name="connsiteX1" fmla="*/ 5221030 w 5223152"/>
                  <a:gd name="connsiteY1" fmla="*/ 718148 h 1572599"/>
                  <a:gd name="connsiteX2" fmla="*/ 2611954 w 5223152"/>
                  <a:gd name="connsiteY2" fmla="*/ 1572599 h 1572599"/>
                  <a:gd name="connsiteX3" fmla="*/ 2878 w 5223152"/>
                  <a:gd name="connsiteY3" fmla="*/ 718148 h 1572599"/>
                  <a:gd name="connsiteX4" fmla="*/ 1158387 w 5223152"/>
                  <a:gd name="connsiteY4" fmla="*/ 0 h 1572599"/>
                  <a:gd name="connsiteX0" fmla="*/ 4101623 w 5262379"/>
                  <a:gd name="connsiteY0" fmla="*/ 75462 h 1572599"/>
                  <a:gd name="connsiteX1" fmla="*/ 5221030 w 5262379"/>
                  <a:gd name="connsiteY1" fmla="*/ 718148 h 1572599"/>
                  <a:gd name="connsiteX2" fmla="*/ 2611954 w 5262379"/>
                  <a:gd name="connsiteY2" fmla="*/ 1572599 h 1572599"/>
                  <a:gd name="connsiteX3" fmla="*/ 2878 w 5262379"/>
                  <a:gd name="connsiteY3" fmla="*/ 718148 h 1572599"/>
                  <a:gd name="connsiteX4" fmla="*/ 1158387 w 5262379"/>
                  <a:gd name="connsiteY4" fmla="*/ 0 h 1572599"/>
                  <a:gd name="connsiteX0" fmla="*/ 4101623 w 5259200"/>
                  <a:gd name="connsiteY0" fmla="*/ 75462 h 1572599"/>
                  <a:gd name="connsiteX1" fmla="*/ 5221030 w 5259200"/>
                  <a:gd name="connsiteY1" fmla="*/ 718148 h 1572599"/>
                  <a:gd name="connsiteX2" fmla="*/ 2611954 w 5259200"/>
                  <a:gd name="connsiteY2" fmla="*/ 1572599 h 1572599"/>
                  <a:gd name="connsiteX3" fmla="*/ 2878 w 5259200"/>
                  <a:gd name="connsiteY3" fmla="*/ 718148 h 1572599"/>
                  <a:gd name="connsiteX4" fmla="*/ 1158387 w 5259200"/>
                  <a:gd name="connsiteY4" fmla="*/ 0 h 1572599"/>
                  <a:gd name="connsiteX0" fmla="*/ 4101623 w 5224756"/>
                  <a:gd name="connsiteY0" fmla="*/ 75462 h 1572599"/>
                  <a:gd name="connsiteX1" fmla="*/ 5221030 w 5224756"/>
                  <a:gd name="connsiteY1" fmla="*/ 718148 h 1572599"/>
                  <a:gd name="connsiteX2" fmla="*/ 2611954 w 5224756"/>
                  <a:gd name="connsiteY2" fmla="*/ 1572599 h 1572599"/>
                  <a:gd name="connsiteX3" fmla="*/ 2878 w 5224756"/>
                  <a:gd name="connsiteY3" fmla="*/ 718148 h 1572599"/>
                  <a:gd name="connsiteX4" fmla="*/ 1158387 w 5224756"/>
                  <a:gd name="connsiteY4" fmla="*/ 0 h 1572599"/>
                  <a:gd name="connsiteX0" fmla="*/ 4101523 w 5224656"/>
                  <a:gd name="connsiteY0" fmla="*/ 75462 h 1572599"/>
                  <a:gd name="connsiteX1" fmla="*/ 5220930 w 5224656"/>
                  <a:gd name="connsiteY1" fmla="*/ 718148 h 1572599"/>
                  <a:gd name="connsiteX2" fmla="*/ 2611854 w 5224656"/>
                  <a:gd name="connsiteY2" fmla="*/ 1572599 h 1572599"/>
                  <a:gd name="connsiteX3" fmla="*/ 2778 w 5224656"/>
                  <a:gd name="connsiteY3" fmla="*/ 718148 h 1572599"/>
                  <a:gd name="connsiteX4" fmla="*/ 1158287 w 5224656"/>
                  <a:gd name="connsiteY4" fmla="*/ 0 h 157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4656" h="1572599">
                    <a:moveTo>
                      <a:pt x="4101523" y="75462"/>
                    </a:moveTo>
                    <a:cubicBezTo>
                      <a:pt x="4437829" y="118995"/>
                      <a:pt x="5139996" y="317331"/>
                      <a:pt x="5220930" y="718148"/>
                    </a:cubicBezTo>
                    <a:cubicBezTo>
                      <a:pt x="5301864" y="1118965"/>
                      <a:pt x="4052807" y="1572599"/>
                      <a:pt x="2611854" y="1572599"/>
                    </a:cubicBezTo>
                    <a:cubicBezTo>
                      <a:pt x="1170901" y="1572599"/>
                      <a:pt x="58844" y="1127725"/>
                      <a:pt x="2778" y="718148"/>
                    </a:cubicBezTo>
                    <a:cubicBezTo>
                      <a:pt x="-53288" y="308571"/>
                      <a:pt x="753402" y="94707"/>
                      <a:pt x="1158287" y="0"/>
                    </a:cubicBezTo>
                  </a:path>
                </a:pathLst>
              </a:cu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51A0E21-937E-469C-809B-6EC7AE6E4CD7}"/>
                </a:ext>
              </a:extLst>
            </p:cNvPr>
            <p:cNvSpPr txBox="1"/>
            <p:nvPr/>
          </p:nvSpPr>
          <p:spPr>
            <a:xfrm>
              <a:off x="8930469" y="2775969"/>
              <a:ext cx="1077846" cy="263186"/>
            </a:xfrm>
            <a:prstGeom prst="rect">
              <a:avLst/>
            </a:prstGeom>
            <a:noFill/>
          </p:spPr>
          <p:txBody>
            <a:bodyPr wrap="square" lIns="45713" tIns="0" rIns="45713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Apache Storm on Azure HDInsight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52388E-F5BC-4760-BAE7-4172C125A08B}"/>
                </a:ext>
              </a:extLst>
            </p:cNvPr>
            <p:cNvSpPr txBox="1"/>
            <p:nvPr/>
          </p:nvSpPr>
          <p:spPr>
            <a:xfrm>
              <a:off x="8930469" y="4146528"/>
              <a:ext cx="1077846" cy="263186"/>
            </a:xfrm>
            <a:prstGeom prst="rect">
              <a:avLst/>
            </a:prstGeom>
            <a:noFill/>
          </p:spPr>
          <p:txBody>
            <a:bodyPr wrap="square" lIns="45713" tIns="0" rIns="45713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Storage (archival)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2F4F461-F3E0-40B8-BA9B-50B3E297D3C6}"/>
                </a:ext>
              </a:extLst>
            </p:cNvPr>
            <p:cNvSpPr txBox="1"/>
            <p:nvPr/>
          </p:nvSpPr>
          <p:spPr>
            <a:xfrm>
              <a:off x="10338456" y="3942443"/>
              <a:ext cx="1399350" cy="263168"/>
            </a:xfrm>
            <a:prstGeom prst="rect">
              <a:avLst/>
            </a:prstGeom>
            <a:noFill/>
          </p:spPr>
          <p:txBody>
            <a:bodyPr wrap="square" lIns="45713" tIns="0" rIns="45713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Web Jobs (Change feed processor)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B30E86D-AE6D-487F-B111-5082B6E2B35C}"/>
                </a:ext>
              </a:extLst>
            </p:cNvPr>
            <p:cNvSpPr txBox="1"/>
            <p:nvPr/>
          </p:nvSpPr>
          <p:spPr>
            <a:xfrm>
              <a:off x="10338456" y="5078446"/>
              <a:ext cx="1399350" cy="131593"/>
            </a:xfrm>
            <a:prstGeom prst="rect">
              <a:avLst/>
            </a:prstGeom>
            <a:noFill/>
          </p:spPr>
          <p:txBody>
            <a:bodyPr wrap="square" lIns="45713" tIns="0" rIns="45713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Logic apps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074EC9-671E-429F-8614-E0728056642B}"/>
                </a:ext>
              </a:extLst>
            </p:cNvPr>
            <p:cNvSpPr txBox="1"/>
            <p:nvPr/>
          </p:nvSpPr>
          <p:spPr>
            <a:xfrm>
              <a:off x="7582602" y="2775969"/>
              <a:ext cx="1077846" cy="131593"/>
            </a:xfrm>
            <a:prstGeom prst="rect">
              <a:avLst/>
            </a:prstGeom>
            <a:noFill/>
          </p:spPr>
          <p:txBody>
            <a:bodyPr wrap="square" lIns="45713" tIns="0" rIns="45713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</a:pPr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IoT Hub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161B90C-493C-45BF-B3B4-0D316DD8E7D8}"/>
                </a:ext>
              </a:extLst>
            </p:cNvPr>
            <p:cNvGrpSpPr/>
            <p:nvPr/>
          </p:nvGrpSpPr>
          <p:grpSpPr>
            <a:xfrm>
              <a:off x="9226218" y="3631474"/>
              <a:ext cx="473648" cy="422366"/>
              <a:chOff x="2488012" y="1320237"/>
              <a:chExt cx="4696415" cy="4187934"/>
            </a:xfrm>
          </p:grpSpPr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B3128F83-D41F-4B3D-ADC7-F10088D02039}"/>
                  </a:ext>
                </a:extLst>
              </p:cNvPr>
              <p:cNvSpPr/>
              <p:nvPr/>
            </p:nvSpPr>
            <p:spPr bwMode="auto">
              <a:xfrm>
                <a:off x="2488012" y="1320237"/>
                <a:ext cx="4696415" cy="4187934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Snip Single Corner Rectangle 26">
                <a:extLst>
                  <a:ext uri="{FF2B5EF4-FFF2-40B4-BE49-F238E27FC236}">
                    <a16:creationId xmlns:a16="http://schemas.microsoft.com/office/drawing/2014/main" id="{C94E67E4-5FB9-43F1-A592-0322AB9110C8}"/>
                  </a:ext>
                </a:extLst>
              </p:cNvPr>
              <p:cNvSpPr/>
              <p:nvPr/>
            </p:nvSpPr>
            <p:spPr bwMode="auto">
              <a:xfrm>
                <a:off x="3677764" y="2189582"/>
                <a:ext cx="2316905" cy="2449244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27" rIns="0" bIns="91427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600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CF2C1F8-9595-45F8-B5AD-5560350E2C1D}"/>
                  </a:ext>
                </a:extLst>
              </p:cNvPr>
              <p:cNvGrpSpPr/>
              <p:nvPr/>
            </p:nvGrpSpPr>
            <p:grpSpPr>
              <a:xfrm>
                <a:off x="4271145" y="2716507"/>
                <a:ext cx="790235" cy="1472560"/>
                <a:chOff x="4917030" y="1019829"/>
                <a:chExt cx="123056" cy="229308"/>
              </a:xfrm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C320DEBE-D1CE-4C64-A9FA-E004AC4A05E8}"/>
                    </a:ext>
                  </a:extLst>
                </p:cNvPr>
                <p:cNvSpPr/>
                <p:nvPr/>
              </p:nvSpPr>
              <p:spPr bwMode="auto">
                <a:xfrm>
                  <a:off x="4981844" y="1019829"/>
                  <a:ext cx="58242" cy="92477"/>
                </a:xfrm>
                <a:custGeom>
                  <a:avLst/>
                  <a:gdLst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10939 w 60815"/>
                    <a:gd name="connsiteY15" fmla="*/ 49616 h 96562"/>
                    <a:gd name="connsiteX16" fmla="*/ 49876 w 60815"/>
                    <a:gd name="connsiteY16" fmla="*/ 48900 h 96562"/>
                    <a:gd name="connsiteX17" fmla="*/ 30929 w 60815"/>
                    <a:gd name="connsiteY17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49876 w 60815"/>
                    <a:gd name="connsiteY15" fmla="*/ 48900 h 96562"/>
                    <a:gd name="connsiteX16" fmla="*/ 30929 w 60815"/>
                    <a:gd name="connsiteY16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815" h="96562">
                      <a:moveTo>
                        <a:pt x="31450" y="0"/>
                      </a:moveTo>
                      <a:cubicBezTo>
                        <a:pt x="51027" y="0"/>
                        <a:pt x="60815" y="15953"/>
                        <a:pt x="60815" y="47858"/>
                      </a:cubicBezTo>
                      <a:cubicBezTo>
                        <a:pt x="60815" y="55671"/>
                        <a:pt x="60110" y="62595"/>
                        <a:pt x="58699" y="68629"/>
                      </a:cubicBezTo>
                      <a:cubicBezTo>
                        <a:pt x="57288" y="74662"/>
                        <a:pt x="55248" y="79752"/>
                        <a:pt x="52579" y="83898"/>
                      </a:cubicBezTo>
                      <a:cubicBezTo>
                        <a:pt x="49909" y="88043"/>
                        <a:pt x="46632" y="91190"/>
                        <a:pt x="42747" y="93339"/>
                      </a:cubicBezTo>
                      <a:cubicBezTo>
                        <a:pt x="38862" y="95488"/>
                        <a:pt x="34445" y="96562"/>
                        <a:pt x="29496" y="96562"/>
                      </a:cubicBezTo>
                      <a:cubicBezTo>
                        <a:pt x="24808" y="96562"/>
                        <a:pt x="20630" y="95531"/>
                        <a:pt x="16962" y="93469"/>
                      </a:cubicBezTo>
                      <a:cubicBezTo>
                        <a:pt x="13294" y="91407"/>
                        <a:pt x="10201" y="88401"/>
                        <a:pt x="7684" y="84451"/>
                      </a:cubicBezTo>
                      <a:cubicBezTo>
                        <a:pt x="5166" y="80501"/>
                        <a:pt x="3256" y="75650"/>
                        <a:pt x="1954" y="69898"/>
                      </a:cubicBezTo>
                      <a:cubicBezTo>
                        <a:pt x="652" y="64147"/>
                        <a:pt x="0" y="57560"/>
                        <a:pt x="0" y="50137"/>
                      </a:cubicBezTo>
                      <a:cubicBezTo>
                        <a:pt x="0" y="41976"/>
                        <a:pt x="684" y="34770"/>
                        <a:pt x="2051" y="28520"/>
                      </a:cubicBezTo>
                      <a:cubicBezTo>
                        <a:pt x="3419" y="22269"/>
                        <a:pt x="5426" y="17027"/>
                        <a:pt x="8074" y="12795"/>
                      </a:cubicBezTo>
                      <a:cubicBezTo>
                        <a:pt x="10722" y="8563"/>
                        <a:pt x="14010" y="5372"/>
                        <a:pt x="17939" y="3223"/>
                      </a:cubicBezTo>
                      <a:cubicBezTo>
                        <a:pt x="21867" y="1075"/>
                        <a:pt x="26371" y="0"/>
                        <a:pt x="31450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D7D93D43-87E1-4AC1-8172-AE64BA501421}"/>
                    </a:ext>
                  </a:extLst>
                </p:cNvPr>
                <p:cNvSpPr/>
                <p:nvPr/>
              </p:nvSpPr>
              <p:spPr bwMode="auto">
                <a:xfrm>
                  <a:off x="4929274" y="1019829"/>
                  <a:ext cx="17428" cy="92477"/>
                </a:xfrm>
                <a:custGeom>
                  <a:avLst/>
                  <a:gdLst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7456 w 32296"/>
                    <a:gd name="connsiteY9" fmla="*/ 12404 h 95455"/>
                    <a:gd name="connsiteX10" fmla="*/ 15204 w 32296"/>
                    <a:gd name="connsiteY10" fmla="*/ 8693 h 95455"/>
                    <a:gd name="connsiteX11" fmla="*/ 22399 w 32296"/>
                    <a:gd name="connsiteY11" fmla="*/ 4396 h 95455"/>
                    <a:gd name="connsiteX12" fmla="*/ 28259 w 32296"/>
                    <a:gd name="connsiteY12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15204 w 32296"/>
                    <a:gd name="connsiteY9" fmla="*/ 8693 h 95455"/>
                    <a:gd name="connsiteX10" fmla="*/ 22399 w 32296"/>
                    <a:gd name="connsiteY10" fmla="*/ 4396 h 95455"/>
                    <a:gd name="connsiteX11" fmla="*/ 28259 w 32296"/>
                    <a:gd name="connsiteY11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2399 w 32296"/>
                    <a:gd name="connsiteY9" fmla="*/ 4396 h 95455"/>
                    <a:gd name="connsiteX10" fmla="*/ 28259 w 32296"/>
                    <a:gd name="connsiteY10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8259 w 32296"/>
                    <a:gd name="connsiteY9" fmla="*/ 0 h 95455"/>
                    <a:gd name="connsiteX0" fmla="*/ 0 w 32296"/>
                    <a:gd name="connsiteY0" fmla="*/ 2585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0" fmla="*/ 32296 w 37457"/>
                    <a:gd name="connsiteY0" fmla="*/ 0 h 95455"/>
                    <a:gd name="connsiteX1" fmla="*/ 32296 w 37457"/>
                    <a:gd name="connsiteY1" fmla="*/ 95455 h 95455"/>
                    <a:gd name="connsiteX2" fmla="*/ 21618 w 37457"/>
                    <a:gd name="connsiteY2" fmla="*/ 95455 h 95455"/>
                    <a:gd name="connsiteX3" fmla="*/ 21618 w 37457"/>
                    <a:gd name="connsiteY3" fmla="*/ 14781 h 95455"/>
                    <a:gd name="connsiteX4" fmla="*/ 18004 w 37457"/>
                    <a:gd name="connsiteY4" fmla="*/ 17613 h 95455"/>
                    <a:gd name="connsiteX5" fmla="*/ 12665 w 37457"/>
                    <a:gd name="connsiteY5" fmla="*/ 20771 h 95455"/>
                    <a:gd name="connsiteX6" fmla="*/ 6414 w 37457"/>
                    <a:gd name="connsiteY6" fmla="*/ 23701 h 95455"/>
                    <a:gd name="connsiteX7" fmla="*/ 0 w 37457"/>
                    <a:gd name="connsiteY7" fmla="*/ 25850 h 95455"/>
                    <a:gd name="connsiteX8" fmla="*/ 37457 w 37457"/>
                    <a:gd name="connsiteY8" fmla="*/ 5161 h 95455"/>
                    <a:gd name="connsiteX0" fmla="*/ 32296 w 37457"/>
                    <a:gd name="connsiteY0" fmla="*/ 90294 h 90294"/>
                    <a:gd name="connsiteX1" fmla="*/ 21618 w 37457"/>
                    <a:gd name="connsiteY1" fmla="*/ 90294 h 90294"/>
                    <a:gd name="connsiteX2" fmla="*/ 21618 w 37457"/>
                    <a:gd name="connsiteY2" fmla="*/ 9620 h 90294"/>
                    <a:gd name="connsiteX3" fmla="*/ 18004 w 37457"/>
                    <a:gd name="connsiteY3" fmla="*/ 12452 h 90294"/>
                    <a:gd name="connsiteX4" fmla="*/ 12665 w 37457"/>
                    <a:gd name="connsiteY4" fmla="*/ 15610 h 90294"/>
                    <a:gd name="connsiteX5" fmla="*/ 6414 w 37457"/>
                    <a:gd name="connsiteY5" fmla="*/ 18540 h 90294"/>
                    <a:gd name="connsiteX6" fmla="*/ 0 w 37457"/>
                    <a:gd name="connsiteY6" fmla="*/ 20689 h 90294"/>
                    <a:gd name="connsiteX7" fmla="*/ 37457 w 37457"/>
                    <a:gd name="connsiteY7" fmla="*/ 0 h 90294"/>
                    <a:gd name="connsiteX0" fmla="*/ 32296 w 32296"/>
                    <a:gd name="connsiteY0" fmla="*/ 80674 h 80674"/>
                    <a:gd name="connsiteX1" fmla="*/ 21618 w 32296"/>
                    <a:gd name="connsiteY1" fmla="*/ 80674 h 80674"/>
                    <a:gd name="connsiteX2" fmla="*/ 21618 w 32296"/>
                    <a:gd name="connsiteY2" fmla="*/ 0 h 80674"/>
                    <a:gd name="connsiteX3" fmla="*/ 18004 w 32296"/>
                    <a:gd name="connsiteY3" fmla="*/ 2832 h 80674"/>
                    <a:gd name="connsiteX4" fmla="*/ 12665 w 32296"/>
                    <a:gd name="connsiteY4" fmla="*/ 5990 h 80674"/>
                    <a:gd name="connsiteX5" fmla="*/ 6414 w 32296"/>
                    <a:gd name="connsiteY5" fmla="*/ 8920 h 80674"/>
                    <a:gd name="connsiteX6" fmla="*/ 0 w 32296"/>
                    <a:gd name="connsiteY6" fmla="*/ 11069 h 80674"/>
                    <a:gd name="connsiteX0" fmla="*/ 21618 w 21618"/>
                    <a:gd name="connsiteY0" fmla="*/ 80674 h 80674"/>
                    <a:gd name="connsiteX1" fmla="*/ 21618 w 21618"/>
                    <a:gd name="connsiteY1" fmla="*/ 0 h 80674"/>
                    <a:gd name="connsiteX2" fmla="*/ 18004 w 21618"/>
                    <a:gd name="connsiteY2" fmla="*/ 2832 h 80674"/>
                    <a:gd name="connsiteX3" fmla="*/ 12665 w 21618"/>
                    <a:gd name="connsiteY3" fmla="*/ 5990 h 80674"/>
                    <a:gd name="connsiteX4" fmla="*/ 6414 w 21618"/>
                    <a:gd name="connsiteY4" fmla="*/ 8920 h 80674"/>
                    <a:gd name="connsiteX5" fmla="*/ 0 w 21618"/>
                    <a:gd name="connsiteY5" fmla="*/ 11069 h 80674"/>
                    <a:gd name="connsiteX0" fmla="*/ 15204 w 15204"/>
                    <a:gd name="connsiteY0" fmla="*/ 80674 h 80674"/>
                    <a:gd name="connsiteX1" fmla="*/ 15204 w 15204"/>
                    <a:gd name="connsiteY1" fmla="*/ 0 h 80674"/>
                    <a:gd name="connsiteX2" fmla="*/ 11590 w 15204"/>
                    <a:gd name="connsiteY2" fmla="*/ 2832 h 80674"/>
                    <a:gd name="connsiteX3" fmla="*/ 6251 w 15204"/>
                    <a:gd name="connsiteY3" fmla="*/ 5990 h 80674"/>
                    <a:gd name="connsiteX4" fmla="*/ 0 w 15204"/>
                    <a:gd name="connsiteY4" fmla="*/ 8920 h 8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04" h="80674">
                      <a:moveTo>
                        <a:pt x="15204" y="80674"/>
                      </a:moveTo>
                      <a:lnTo>
                        <a:pt x="15204" y="0"/>
                      </a:lnTo>
                      <a:cubicBezTo>
                        <a:pt x="14379" y="825"/>
                        <a:pt x="13174" y="1769"/>
                        <a:pt x="11590" y="2832"/>
                      </a:cubicBezTo>
                      <a:cubicBezTo>
                        <a:pt x="10006" y="3896"/>
                        <a:pt x="8226" y="4948"/>
                        <a:pt x="6251" y="5990"/>
                      </a:cubicBezTo>
                      <a:cubicBezTo>
                        <a:pt x="4276" y="7032"/>
                        <a:pt x="2192" y="8009"/>
                        <a:pt x="0" y="8920"/>
                      </a:cubicBez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9E54300-5CA9-421C-A51B-52846E0D613B}"/>
                    </a:ext>
                  </a:extLst>
                </p:cNvPr>
                <p:cNvSpPr/>
                <p:nvPr/>
              </p:nvSpPr>
              <p:spPr bwMode="auto">
                <a:xfrm>
                  <a:off x="4917030" y="1156660"/>
                  <a:ext cx="58242" cy="92477"/>
                </a:xfrm>
                <a:custGeom>
                  <a:avLst/>
                  <a:gdLst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10939 w 60815"/>
                    <a:gd name="connsiteY15" fmla="*/ 49616 h 96562"/>
                    <a:gd name="connsiteX16" fmla="*/ 49876 w 60815"/>
                    <a:gd name="connsiteY16" fmla="*/ 48900 h 96562"/>
                    <a:gd name="connsiteX17" fmla="*/ 30929 w 60815"/>
                    <a:gd name="connsiteY17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49876 w 60815"/>
                    <a:gd name="connsiteY15" fmla="*/ 48900 h 96562"/>
                    <a:gd name="connsiteX16" fmla="*/ 30929 w 60815"/>
                    <a:gd name="connsiteY16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815" h="96562">
                      <a:moveTo>
                        <a:pt x="31450" y="0"/>
                      </a:moveTo>
                      <a:cubicBezTo>
                        <a:pt x="51027" y="0"/>
                        <a:pt x="60815" y="15953"/>
                        <a:pt x="60815" y="47858"/>
                      </a:cubicBezTo>
                      <a:cubicBezTo>
                        <a:pt x="60815" y="55671"/>
                        <a:pt x="60110" y="62595"/>
                        <a:pt x="58699" y="68629"/>
                      </a:cubicBezTo>
                      <a:cubicBezTo>
                        <a:pt x="57288" y="74662"/>
                        <a:pt x="55248" y="79752"/>
                        <a:pt x="52579" y="83898"/>
                      </a:cubicBezTo>
                      <a:cubicBezTo>
                        <a:pt x="49909" y="88043"/>
                        <a:pt x="46632" y="91190"/>
                        <a:pt x="42747" y="93339"/>
                      </a:cubicBezTo>
                      <a:cubicBezTo>
                        <a:pt x="38862" y="95488"/>
                        <a:pt x="34445" y="96562"/>
                        <a:pt x="29496" y="96562"/>
                      </a:cubicBezTo>
                      <a:cubicBezTo>
                        <a:pt x="24808" y="96562"/>
                        <a:pt x="20630" y="95531"/>
                        <a:pt x="16962" y="93469"/>
                      </a:cubicBezTo>
                      <a:cubicBezTo>
                        <a:pt x="13294" y="91407"/>
                        <a:pt x="10201" y="88401"/>
                        <a:pt x="7684" y="84451"/>
                      </a:cubicBezTo>
                      <a:cubicBezTo>
                        <a:pt x="5166" y="80501"/>
                        <a:pt x="3256" y="75650"/>
                        <a:pt x="1954" y="69898"/>
                      </a:cubicBezTo>
                      <a:cubicBezTo>
                        <a:pt x="652" y="64147"/>
                        <a:pt x="0" y="57560"/>
                        <a:pt x="0" y="50137"/>
                      </a:cubicBezTo>
                      <a:cubicBezTo>
                        <a:pt x="0" y="41976"/>
                        <a:pt x="684" y="34770"/>
                        <a:pt x="2051" y="28520"/>
                      </a:cubicBezTo>
                      <a:cubicBezTo>
                        <a:pt x="3419" y="22269"/>
                        <a:pt x="5426" y="17027"/>
                        <a:pt x="8074" y="12795"/>
                      </a:cubicBezTo>
                      <a:cubicBezTo>
                        <a:pt x="10722" y="8563"/>
                        <a:pt x="14010" y="5372"/>
                        <a:pt x="17939" y="3223"/>
                      </a:cubicBezTo>
                      <a:cubicBezTo>
                        <a:pt x="21867" y="1075"/>
                        <a:pt x="26371" y="0"/>
                        <a:pt x="31450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AD18958D-794C-46F9-965D-96AAB82BBD21}"/>
                    </a:ext>
                  </a:extLst>
                </p:cNvPr>
                <p:cNvSpPr/>
                <p:nvPr/>
              </p:nvSpPr>
              <p:spPr bwMode="auto">
                <a:xfrm>
                  <a:off x="5010414" y="1156660"/>
                  <a:ext cx="17428" cy="92477"/>
                </a:xfrm>
                <a:custGeom>
                  <a:avLst/>
                  <a:gdLst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7456 w 32296"/>
                    <a:gd name="connsiteY9" fmla="*/ 12404 h 95455"/>
                    <a:gd name="connsiteX10" fmla="*/ 15204 w 32296"/>
                    <a:gd name="connsiteY10" fmla="*/ 8693 h 95455"/>
                    <a:gd name="connsiteX11" fmla="*/ 22399 w 32296"/>
                    <a:gd name="connsiteY11" fmla="*/ 4396 h 95455"/>
                    <a:gd name="connsiteX12" fmla="*/ 28259 w 32296"/>
                    <a:gd name="connsiteY12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15204 w 32296"/>
                    <a:gd name="connsiteY9" fmla="*/ 8693 h 95455"/>
                    <a:gd name="connsiteX10" fmla="*/ 22399 w 32296"/>
                    <a:gd name="connsiteY10" fmla="*/ 4396 h 95455"/>
                    <a:gd name="connsiteX11" fmla="*/ 28259 w 32296"/>
                    <a:gd name="connsiteY11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2399 w 32296"/>
                    <a:gd name="connsiteY9" fmla="*/ 4396 h 95455"/>
                    <a:gd name="connsiteX10" fmla="*/ 28259 w 32296"/>
                    <a:gd name="connsiteY10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8259 w 32296"/>
                    <a:gd name="connsiteY9" fmla="*/ 0 h 95455"/>
                    <a:gd name="connsiteX0" fmla="*/ 0 w 32296"/>
                    <a:gd name="connsiteY0" fmla="*/ 2585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0" fmla="*/ 32296 w 37457"/>
                    <a:gd name="connsiteY0" fmla="*/ 0 h 95455"/>
                    <a:gd name="connsiteX1" fmla="*/ 32296 w 37457"/>
                    <a:gd name="connsiteY1" fmla="*/ 95455 h 95455"/>
                    <a:gd name="connsiteX2" fmla="*/ 21618 w 37457"/>
                    <a:gd name="connsiteY2" fmla="*/ 95455 h 95455"/>
                    <a:gd name="connsiteX3" fmla="*/ 21618 w 37457"/>
                    <a:gd name="connsiteY3" fmla="*/ 14781 h 95455"/>
                    <a:gd name="connsiteX4" fmla="*/ 18004 w 37457"/>
                    <a:gd name="connsiteY4" fmla="*/ 17613 h 95455"/>
                    <a:gd name="connsiteX5" fmla="*/ 12665 w 37457"/>
                    <a:gd name="connsiteY5" fmla="*/ 20771 h 95455"/>
                    <a:gd name="connsiteX6" fmla="*/ 6414 w 37457"/>
                    <a:gd name="connsiteY6" fmla="*/ 23701 h 95455"/>
                    <a:gd name="connsiteX7" fmla="*/ 0 w 37457"/>
                    <a:gd name="connsiteY7" fmla="*/ 25850 h 95455"/>
                    <a:gd name="connsiteX8" fmla="*/ 37457 w 37457"/>
                    <a:gd name="connsiteY8" fmla="*/ 5161 h 95455"/>
                    <a:gd name="connsiteX0" fmla="*/ 32296 w 37457"/>
                    <a:gd name="connsiteY0" fmla="*/ 90294 h 90294"/>
                    <a:gd name="connsiteX1" fmla="*/ 21618 w 37457"/>
                    <a:gd name="connsiteY1" fmla="*/ 90294 h 90294"/>
                    <a:gd name="connsiteX2" fmla="*/ 21618 w 37457"/>
                    <a:gd name="connsiteY2" fmla="*/ 9620 h 90294"/>
                    <a:gd name="connsiteX3" fmla="*/ 18004 w 37457"/>
                    <a:gd name="connsiteY3" fmla="*/ 12452 h 90294"/>
                    <a:gd name="connsiteX4" fmla="*/ 12665 w 37457"/>
                    <a:gd name="connsiteY4" fmla="*/ 15610 h 90294"/>
                    <a:gd name="connsiteX5" fmla="*/ 6414 w 37457"/>
                    <a:gd name="connsiteY5" fmla="*/ 18540 h 90294"/>
                    <a:gd name="connsiteX6" fmla="*/ 0 w 37457"/>
                    <a:gd name="connsiteY6" fmla="*/ 20689 h 90294"/>
                    <a:gd name="connsiteX7" fmla="*/ 37457 w 37457"/>
                    <a:gd name="connsiteY7" fmla="*/ 0 h 90294"/>
                    <a:gd name="connsiteX0" fmla="*/ 32296 w 32296"/>
                    <a:gd name="connsiteY0" fmla="*/ 80674 h 80674"/>
                    <a:gd name="connsiteX1" fmla="*/ 21618 w 32296"/>
                    <a:gd name="connsiteY1" fmla="*/ 80674 h 80674"/>
                    <a:gd name="connsiteX2" fmla="*/ 21618 w 32296"/>
                    <a:gd name="connsiteY2" fmla="*/ 0 h 80674"/>
                    <a:gd name="connsiteX3" fmla="*/ 18004 w 32296"/>
                    <a:gd name="connsiteY3" fmla="*/ 2832 h 80674"/>
                    <a:gd name="connsiteX4" fmla="*/ 12665 w 32296"/>
                    <a:gd name="connsiteY4" fmla="*/ 5990 h 80674"/>
                    <a:gd name="connsiteX5" fmla="*/ 6414 w 32296"/>
                    <a:gd name="connsiteY5" fmla="*/ 8920 h 80674"/>
                    <a:gd name="connsiteX6" fmla="*/ 0 w 32296"/>
                    <a:gd name="connsiteY6" fmla="*/ 11069 h 80674"/>
                    <a:gd name="connsiteX0" fmla="*/ 21618 w 21618"/>
                    <a:gd name="connsiteY0" fmla="*/ 80674 h 80674"/>
                    <a:gd name="connsiteX1" fmla="*/ 21618 w 21618"/>
                    <a:gd name="connsiteY1" fmla="*/ 0 h 80674"/>
                    <a:gd name="connsiteX2" fmla="*/ 18004 w 21618"/>
                    <a:gd name="connsiteY2" fmla="*/ 2832 h 80674"/>
                    <a:gd name="connsiteX3" fmla="*/ 12665 w 21618"/>
                    <a:gd name="connsiteY3" fmla="*/ 5990 h 80674"/>
                    <a:gd name="connsiteX4" fmla="*/ 6414 w 21618"/>
                    <a:gd name="connsiteY4" fmla="*/ 8920 h 80674"/>
                    <a:gd name="connsiteX5" fmla="*/ 0 w 21618"/>
                    <a:gd name="connsiteY5" fmla="*/ 11069 h 80674"/>
                    <a:gd name="connsiteX0" fmla="*/ 15204 w 15204"/>
                    <a:gd name="connsiteY0" fmla="*/ 80674 h 80674"/>
                    <a:gd name="connsiteX1" fmla="*/ 15204 w 15204"/>
                    <a:gd name="connsiteY1" fmla="*/ 0 h 80674"/>
                    <a:gd name="connsiteX2" fmla="*/ 11590 w 15204"/>
                    <a:gd name="connsiteY2" fmla="*/ 2832 h 80674"/>
                    <a:gd name="connsiteX3" fmla="*/ 6251 w 15204"/>
                    <a:gd name="connsiteY3" fmla="*/ 5990 h 80674"/>
                    <a:gd name="connsiteX4" fmla="*/ 0 w 15204"/>
                    <a:gd name="connsiteY4" fmla="*/ 8920 h 8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04" h="80674">
                      <a:moveTo>
                        <a:pt x="15204" y="80674"/>
                      </a:moveTo>
                      <a:lnTo>
                        <a:pt x="15204" y="0"/>
                      </a:lnTo>
                      <a:cubicBezTo>
                        <a:pt x="14379" y="825"/>
                        <a:pt x="13174" y="1769"/>
                        <a:pt x="11590" y="2832"/>
                      </a:cubicBezTo>
                      <a:cubicBezTo>
                        <a:pt x="10006" y="3896"/>
                        <a:pt x="8226" y="4948"/>
                        <a:pt x="6251" y="5990"/>
                      </a:cubicBezTo>
                      <a:cubicBezTo>
                        <a:pt x="4276" y="7032"/>
                        <a:pt x="2192" y="8009"/>
                        <a:pt x="0" y="8920"/>
                      </a:cubicBez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14" name="Right Triangle 113">
                <a:extLst>
                  <a:ext uri="{FF2B5EF4-FFF2-40B4-BE49-F238E27FC236}">
                    <a16:creationId xmlns:a16="http://schemas.microsoft.com/office/drawing/2014/main" id="{39B5A84E-8A5B-4D72-B285-8CC2617499E4}"/>
                  </a:ext>
                </a:extLst>
              </p:cNvPr>
              <p:cNvSpPr/>
              <p:nvPr/>
            </p:nvSpPr>
            <p:spPr bwMode="auto">
              <a:xfrm>
                <a:off x="5326469" y="2189582"/>
                <a:ext cx="668200" cy="662475"/>
              </a:xfrm>
              <a:prstGeom prst="rtTriangl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A7BF8FF-56BA-428D-8489-66DA5C293F4F}"/>
                </a:ext>
              </a:extLst>
            </p:cNvPr>
            <p:cNvGrpSpPr/>
            <p:nvPr/>
          </p:nvGrpSpPr>
          <p:grpSpPr>
            <a:xfrm>
              <a:off x="10834782" y="3434750"/>
              <a:ext cx="365487" cy="365487"/>
              <a:chOff x="4199876" y="4606668"/>
              <a:chExt cx="596892" cy="596892"/>
            </a:xfrm>
            <a:noFill/>
          </p:grpSpPr>
          <p:sp>
            <p:nvSpPr>
              <p:cNvPr id="104" name="Freeform 220">
                <a:extLst>
                  <a:ext uri="{FF2B5EF4-FFF2-40B4-BE49-F238E27FC236}">
                    <a16:creationId xmlns:a16="http://schemas.microsoft.com/office/drawing/2014/main" id="{3966B0B7-D89D-4EE1-9CE9-8FB33617C5DC}"/>
                  </a:ext>
                </a:extLst>
              </p:cNvPr>
              <p:cNvSpPr/>
              <p:nvPr/>
            </p:nvSpPr>
            <p:spPr bwMode="auto">
              <a:xfrm>
                <a:off x="4199876" y="4606668"/>
                <a:ext cx="596892" cy="596892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931C262-E0E9-4708-9544-99AE8873D553}"/>
                  </a:ext>
                </a:extLst>
              </p:cNvPr>
              <p:cNvSpPr/>
              <p:nvPr/>
            </p:nvSpPr>
            <p:spPr bwMode="auto">
              <a:xfrm>
                <a:off x="4377418" y="4631871"/>
                <a:ext cx="402771" cy="375558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2771" h="375558">
                    <a:moveTo>
                      <a:pt x="0" y="0"/>
                    </a:moveTo>
                    <a:cubicBezTo>
                      <a:pt x="117928" y="153761"/>
                      <a:pt x="263071" y="270783"/>
                      <a:pt x="402771" y="375558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9919A0-F6ED-43F8-B134-437336D7D064}"/>
                  </a:ext>
                </a:extLst>
              </p:cNvPr>
              <p:cNvSpPr/>
              <p:nvPr/>
            </p:nvSpPr>
            <p:spPr bwMode="auto">
              <a:xfrm>
                <a:off x="4273495" y="4712235"/>
                <a:ext cx="460193" cy="375558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4C298A0-7E3E-4988-944B-00C783B2C29A}"/>
                  </a:ext>
                </a:extLst>
              </p:cNvPr>
              <p:cNvSpPr/>
              <p:nvPr/>
            </p:nvSpPr>
            <p:spPr bwMode="auto">
              <a:xfrm flipV="1">
                <a:off x="4284729" y="4692865"/>
                <a:ext cx="420775" cy="421839"/>
              </a:xfrm>
              <a:custGeom>
                <a:avLst/>
                <a:gdLst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2771"/>
                  <a:gd name="connsiteY0" fmla="*/ 0 h 375558"/>
                  <a:gd name="connsiteX1" fmla="*/ 402771 w 402771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  <a:gd name="connsiteX0" fmla="*/ 0 w 407592"/>
                  <a:gd name="connsiteY0" fmla="*/ 0 h 375558"/>
                  <a:gd name="connsiteX1" fmla="*/ 407592 w 407592"/>
                  <a:gd name="connsiteY1" fmla="*/ 375558 h 37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7592" h="375558">
                    <a:moveTo>
                      <a:pt x="0" y="0"/>
                    </a:moveTo>
                    <a:cubicBezTo>
                      <a:pt x="28744" y="304800"/>
                      <a:pt x="266686" y="374197"/>
                      <a:pt x="407592" y="375558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70F6004A-731C-4ABD-84DF-02F2BE59F8A2}"/>
                  </a:ext>
                </a:extLst>
              </p:cNvPr>
              <p:cNvSpPr/>
              <p:nvPr/>
            </p:nvSpPr>
            <p:spPr bwMode="auto">
              <a:xfrm>
                <a:off x="4271239" y="4834788"/>
                <a:ext cx="153804" cy="1538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Freeform 220">
                <a:extLst>
                  <a:ext uri="{FF2B5EF4-FFF2-40B4-BE49-F238E27FC236}">
                    <a16:creationId xmlns:a16="http://schemas.microsoft.com/office/drawing/2014/main" id="{C565E660-585C-4288-BEEE-C75C7DFC2906}"/>
                  </a:ext>
                </a:extLst>
              </p:cNvPr>
              <p:cNvSpPr/>
              <p:nvPr/>
            </p:nvSpPr>
            <p:spPr bwMode="auto">
              <a:xfrm>
                <a:off x="4605362" y="4861832"/>
                <a:ext cx="110604" cy="11060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Freeform 220">
                <a:extLst>
                  <a:ext uri="{FF2B5EF4-FFF2-40B4-BE49-F238E27FC236}">
                    <a16:creationId xmlns:a16="http://schemas.microsoft.com/office/drawing/2014/main" id="{FE6B43AE-5E64-4820-A24D-A27C2BB4C57D}"/>
                  </a:ext>
                </a:extLst>
              </p:cNvPr>
              <p:cNvSpPr/>
              <p:nvPr/>
            </p:nvSpPr>
            <p:spPr bwMode="auto">
              <a:xfrm>
                <a:off x="4482978" y="5012457"/>
                <a:ext cx="100549" cy="1005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83" name="Graphic 82" descr="Gears">
              <a:extLst>
                <a:ext uri="{FF2B5EF4-FFF2-40B4-BE49-F238E27FC236}">
                  <a16:creationId xmlns:a16="http://schemas.microsoft.com/office/drawing/2014/main" id="{40058015-563D-43E5-947D-D3F4CE65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0000">
              <a:off x="10909629" y="3557190"/>
              <a:ext cx="408974" cy="408974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659BF72-1E0D-4D0F-84DA-1487C9FBDA59}"/>
                </a:ext>
              </a:extLst>
            </p:cNvPr>
            <p:cNvGrpSpPr/>
            <p:nvPr/>
          </p:nvGrpSpPr>
          <p:grpSpPr>
            <a:xfrm>
              <a:off x="7820684" y="2235378"/>
              <a:ext cx="423233" cy="437465"/>
              <a:chOff x="6175919" y="4051028"/>
              <a:chExt cx="248788" cy="257154"/>
            </a:xfrm>
          </p:grpSpPr>
          <p:sp>
            <p:nvSpPr>
              <p:cNvPr id="96" name="Freeform: Shape 526">
                <a:extLst>
                  <a:ext uri="{FF2B5EF4-FFF2-40B4-BE49-F238E27FC236}">
                    <a16:creationId xmlns:a16="http://schemas.microsoft.com/office/drawing/2014/main" id="{804868E0-9246-4CE5-8BE6-411B3F60F7F1}"/>
                  </a:ext>
                </a:extLst>
              </p:cNvPr>
              <p:cNvSpPr/>
              <p:nvPr/>
            </p:nvSpPr>
            <p:spPr bwMode="auto">
              <a:xfrm>
                <a:off x="6218786" y="4102336"/>
                <a:ext cx="44930" cy="34603"/>
              </a:xfrm>
              <a:custGeom>
                <a:avLst/>
                <a:gdLst>
                  <a:gd name="connsiteX0" fmla="*/ 0 w 485816"/>
                  <a:gd name="connsiteY0" fmla="*/ 0 h 374153"/>
                  <a:gd name="connsiteX1" fmla="*/ 485816 w 485816"/>
                  <a:gd name="connsiteY1" fmla="*/ 0 h 374153"/>
                  <a:gd name="connsiteX2" fmla="*/ 485816 w 485816"/>
                  <a:gd name="connsiteY2" fmla="*/ 374153 h 374153"/>
                  <a:gd name="connsiteX3" fmla="*/ 0 w 485816"/>
                  <a:gd name="connsiteY3" fmla="*/ 374153 h 374153"/>
                  <a:gd name="connsiteX4" fmla="*/ 0 w 485816"/>
                  <a:gd name="connsiteY4" fmla="*/ 0 h 37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16" h="374153">
                    <a:moveTo>
                      <a:pt x="0" y="0"/>
                    </a:moveTo>
                    <a:lnTo>
                      <a:pt x="485816" y="0"/>
                    </a:lnTo>
                    <a:lnTo>
                      <a:pt x="485816" y="374153"/>
                    </a:lnTo>
                    <a:lnTo>
                      <a:pt x="0" y="3741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Freeform: Shape 527">
                <a:extLst>
                  <a:ext uri="{FF2B5EF4-FFF2-40B4-BE49-F238E27FC236}">
                    <a16:creationId xmlns:a16="http://schemas.microsoft.com/office/drawing/2014/main" id="{DE02D549-9222-43AF-B702-756DF32906A5}"/>
                  </a:ext>
                </a:extLst>
              </p:cNvPr>
              <p:cNvSpPr/>
              <p:nvPr/>
            </p:nvSpPr>
            <p:spPr bwMode="auto">
              <a:xfrm>
                <a:off x="6288613" y="4132320"/>
                <a:ext cx="44930" cy="34603"/>
              </a:xfrm>
              <a:custGeom>
                <a:avLst/>
                <a:gdLst>
                  <a:gd name="connsiteX0" fmla="*/ 0 w 485816"/>
                  <a:gd name="connsiteY0" fmla="*/ 0 h 374153"/>
                  <a:gd name="connsiteX1" fmla="*/ 485816 w 485816"/>
                  <a:gd name="connsiteY1" fmla="*/ 0 h 374153"/>
                  <a:gd name="connsiteX2" fmla="*/ 485816 w 485816"/>
                  <a:gd name="connsiteY2" fmla="*/ 374153 h 374153"/>
                  <a:gd name="connsiteX3" fmla="*/ 0 w 485816"/>
                  <a:gd name="connsiteY3" fmla="*/ 374153 h 374153"/>
                  <a:gd name="connsiteX4" fmla="*/ 0 w 485816"/>
                  <a:gd name="connsiteY4" fmla="*/ 0 h 37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16" h="374153">
                    <a:moveTo>
                      <a:pt x="0" y="0"/>
                    </a:moveTo>
                    <a:lnTo>
                      <a:pt x="485816" y="0"/>
                    </a:lnTo>
                    <a:lnTo>
                      <a:pt x="485816" y="374153"/>
                    </a:lnTo>
                    <a:lnTo>
                      <a:pt x="0" y="3741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Freeform: Shape 529">
                <a:extLst>
                  <a:ext uri="{FF2B5EF4-FFF2-40B4-BE49-F238E27FC236}">
                    <a16:creationId xmlns:a16="http://schemas.microsoft.com/office/drawing/2014/main" id="{A01614E3-1992-422A-8D52-0B4EAF75921E}"/>
                  </a:ext>
                </a:extLst>
              </p:cNvPr>
              <p:cNvSpPr/>
              <p:nvPr/>
            </p:nvSpPr>
            <p:spPr bwMode="auto">
              <a:xfrm>
                <a:off x="6218786" y="4162303"/>
                <a:ext cx="44930" cy="34603"/>
              </a:xfrm>
              <a:custGeom>
                <a:avLst/>
                <a:gdLst>
                  <a:gd name="connsiteX0" fmla="*/ 0 w 485816"/>
                  <a:gd name="connsiteY0" fmla="*/ 0 h 374153"/>
                  <a:gd name="connsiteX1" fmla="*/ 485816 w 485816"/>
                  <a:gd name="connsiteY1" fmla="*/ 0 h 374153"/>
                  <a:gd name="connsiteX2" fmla="*/ 485816 w 485816"/>
                  <a:gd name="connsiteY2" fmla="*/ 374153 h 374153"/>
                  <a:gd name="connsiteX3" fmla="*/ 0 w 485816"/>
                  <a:gd name="connsiteY3" fmla="*/ 374153 h 374153"/>
                  <a:gd name="connsiteX4" fmla="*/ 0 w 485816"/>
                  <a:gd name="connsiteY4" fmla="*/ 0 h 37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16" h="374153">
                    <a:moveTo>
                      <a:pt x="0" y="0"/>
                    </a:moveTo>
                    <a:lnTo>
                      <a:pt x="485816" y="0"/>
                    </a:lnTo>
                    <a:lnTo>
                      <a:pt x="485816" y="374153"/>
                    </a:lnTo>
                    <a:lnTo>
                      <a:pt x="0" y="3741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Freeform: Shape 530">
                <a:extLst>
                  <a:ext uri="{FF2B5EF4-FFF2-40B4-BE49-F238E27FC236}">
                    <a16:creationId xmlns:a16="http://schemas.microsoft.com/office/drawing/2014/main" id="{483DB044-7AC7-4145-9888-56D3C17CDF08}"/>
                  </a:ext>
                </a:extLst>
              </p:cNvPr>
              <p:cNvSpPr/>
              <p:nvPr/>
            </p:nvSpPr>
            <p:spPr bwMode="auto">
              <a:xfrm>
                <a:off x="6358440" y="4162303"/>
                <a:ext cx="44930" cy="34603"/>
              </a:xfrm>
              <a:custGeom>
                <a:avLst/>
                <a:gdLst>
                  <a:gd name="connsiteX0" fmla="*/ 0 w 485816"/>
                  <a:gd name="connsiteY0" fmla="*/ 0 h 374153"/>
                  <a:gd name="connsiteX1" fmla="*/ 485816 w 485816"/>
                  <a:gd name="connsiteY1" fmla="*/ 0 h 374153"/>
                  <a:gd name="connsiteX2" fmla="*/ 485816 w 485816"/>
                  <a:gd name="connsiteY2" fmla="*/ 374153 h 374153"/>
                  <a:gd name="connsiteX3" fmla="*/ 0 w 485816"/>
                  <a:gd name="connsiteY3" fmla="*/ 374153 h 374153"/>
                  <a:gd name="connsiteX4" fmla="*/ 0 w 485816"/>
                  <a:gd name="connsiteY4" fmla="*/ 0 h 37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16" h="374153">
                    <a:moveTo>
                      <a:pt x="0" y="0"/>
                    </a:moveTo>
                    <a:lnTo>
                      <a:pt x="485816" y="0"/>
                    </a:lnTo>
                    <a:lnTo>
                      <a:pt x="485816" y="374153"/>
                    </a:lnTo>
                    <a:lnTo>
                      <a:pt x="0" y="3741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Freeform: Shape 531">
                <a:extLst>
                  <a:ext uri="{FF2B5EF4-FFF2-40B4-BE49-F238E27FC236}">
                    <a16:creationId xmlns:a16="http://schemas.microsoft.com/office/drawing/2014/main" id="{F5A6C524-08F6-49BC-9546-0AAFDBA84FF0}"/>
                  </a:ext>
                </a:extLst>
              </p:cNvPr>
              <p:cNvSpPr/>
              <p:nvPr/>
            </p:nvSpPr>
            <p:spPr bwMode="auto">
              <a:xfrm>
                <a:off x="6288613" y="4192287"/>
                <a:ext cx="44930" cy="34603"/>
              </a:xfrm>
              <a:custGeom>
                <a:avLst/>
                <a:gdLst>
                  <a:gd name="connsiteX0" fmla="*/ 0 w 485816"/>
                  <a:gd name="connsiteY0" fmla="*/ 0 h 374153"/>
                  <a:gd name="connsiteX1" fmla="*/ 485816 w 485816"/>
                  <a:gd name="connsiteY1" fmla="*/ 0 h 374153"/>
                  <a:gd name="connsiteX2" fmla="*/ 485816 w 485816"/>
                  <a:gd name="connsiteY2" fmla="*/ 374153 h 374153"/>
                  <a:gd name="connsiteX3" fmla="*/ 0 w 485816"/>
                  <a:gd name="connsiteY3" fmla="*/ 374153 h 374153"/>
                  <a:gd name="connsiteX4" fmla="*/ 0 w 485816"/>
                  <a:gd name="connsiteY4" fmla="*/ 0 h 37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16" h="374153">
                    <a:moveTo>
                      <a:pt x="0" y="0"/>
                    </a:moveTo>
                    <a:lnTo>
                      <a:pt x="485816" y="0"/>
                    </a:lnTo>
                    <a:lnTo>
                      <a:pt x="485816" y="374153"/>
                    </a:lnTo>
                    <a:lnTo>
                      <a:pt x="0" y="3741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Freeform: Shape 532">
                <a:extLst>
                  <a:ext uri="{FF2B5EF4-FFF2-40B4-BE49-F238E27FC236}">
                    <a16:creationId xmlns:a16="http://schemas.microsoft.com/office/drawing/2014/main" id="{1EA290EB-DF02-46A7-A117-0696464F9102}"/>
                  </a:ext>
                </a:extLst>
              </p:cNvPr>
              <p:cNvSpPr/>
              <p:nvPr/>
            </p:nvSpPr>
            <p:spPr bwMode="auto">
              <a:xfrm>
                <a:off x="6218786" y="4222271"/>
                <a:ext cx="44930" cy="34603"/>
              </a:xfrm>
              <a:custGeom>
                <a:avLst/>
                <a:gdLst>
                  <a:gd name="connsiteX0" fmla="*/ 0 w 485816"/>
                  <a:gd name="connsiteY0" fmla="*/ 0 h 374153"/>
                  <a:gd name="connsiteX1" fmla="*/ 485816 w 485816"/>
                  <a:gd name="connsiteY1" fmla="*/ 0 h 374153"/>
                  <a:gd name="connsiteX2" fmla="*/ 485816 w 485816"/>
                  <a:gd name="connsiteY2" fmla="*/ 374153 h 374153"/>
                  <a:gd name="connsiteX3" fmla="*/ 0 w 485816"/>
                  <a:gd name="connsiteY3" fmla="*/ 374153 h 374153"/>
                  <a:gd name="connsiteX4" fmla="*/ 0 w 485816"/>
                  <a:gd name="connsiteY4" fmla="*/ 0 h 37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16" h="374153">
                    <a:moveTo>
                      <a:pt x="0" y="0"/>
                    </a:moveTo>
                    <a:lnTo>
                      <a:pt x="485816" y="0"/>
                    </a:lnTo>
                    <a:lnTo>
                      <a:pt x="485816" y="374153"/>
                    </a:lnTo>
                    <a:lnTo>
                      <a:pt x="0" y="37415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Freeform: Shape 524">
                <a:extLst>
                  <a:ext uri="{FF2B5EF4-FFF2-40B4-BE49-F238E27FC236}">
                    <a16:creationId xmlns:a16="http://schemas.microsoft.com/office/drawing/2014/main" id="{140AF620-BBB8-4A55-A572-3C2B149266EA}"/>
                  </a:ext>
                </a:extLst>
              </p:cNvPr>
              <p:cNvSpPr/>
              <p:nvPr/>
            </p:nvSpPr>
            <p:spPr bwMode="auto">
              <a:xfrm>
                <a:off x="6175919" y="4051028"/>
                <a:ext cx="248788" cy="60145"/>
              </a:xfrm>
              <a:custGeom>
                <a:avLst/>
                <a:gdLst>
                  <a:gd name="connsiteX0" fmla="*/ 3087278 w 3087278"/>
                  <a:gd name="connsiteY0" fmla="*/ 0 h 746355"/>
                  <a:gd name="connsiteX1" fmla="*/ 3087278 w 3087278"/>
                  <a:gd name="connsiteY1" fmla="*/ 1 h 746355"/>
                  <a:gd name="connsiteX2" fmla="*/ 3087278 w 3087278"/>
                  <a:gd name="connsiteY2" fmla="*/ 746353 h 746355"/>
                  <a:gd name="connsiteX3" fmla="*/ 2683739 w 3087278"/>
                  <a:gd name="connsiteY3" fmla="*/ 746353 h 746355"/>
                  <a:gd name="connsiteX4" fmla="*/ 2683739 w 3087278"/>
                  <a:gd name="connsiteY4" fmla="*/ 403542 h 746355"/>
                  <a:gd name="connsiteX5" fmla="*/ 403540 w 3087278"/>
                  <a:gd name="connsiteY5" fmla="*/ 403542 h 746355"/>
                  <a:gd name="connsiteX6" fmla="*/ 403540 w 3087278"/>
                  <a:gd name="connsiteY6" fmla="*/ 746355 h 746355"/>
                  <a:gd name="connsiteX7" fmla="*/ 0 w 3087278"/>
                  <a:gd name="connsiteY7" fmla="*/ 746355 h 746355"/>
                  <a:gd name="connsiteX8" fmla="*/ 0 w 3087278"/>
                  <a:gd name="connsiteY8" fmla="*/ 1 h 746355"/>
                  <a:gd name="connsiteX9" fmla="*/ 1 w 3087278"/>
                  <a:gd name="connsiteY9" fmla="*/ 1 h 746355"/>
                  <a:gd name="connsiteX10" fmla="*/ 3087278 w 3087278"/>
                  <a:gd name="connsiteY10" fmla="*/ 0 h 746355"/>
                  <a:gd name="connsiteX0" fmla="*/ 2683739 w 3087278"/>
                  <a:gd name="connsiteY0" fmla="*/ 403542 h 746355"/>
                  <a:gd name="connsiteX1" fmla="*/ 403540 w 3087278"/>
                  <a:gd name="connsiteY1" fmla="*/ 403542 h 746355"/>
                  <a:gd name="connsiteX2" fmla="*/ 403540 w 3087278"/>
                  <a:gd name="connsiteY2" fmla="*/ 746355 h 746355"/>
                  <a:gd name="connsiteX3" fmla="*/ 0 w 3087278"/>
                  <a:gd name="connsiteY3" fmla="*/ 746355 h 746355"/>
                  <a:gd name="connsiteX4" fmla="*/ 0 w 3087278"/>
                  <a:gd name="connsiteY4" fmla="*/ 1 h 746355"/>
                  <a:gd name="connsiteX5" fmla="*/ 1 w 3087278"/>
                  <a:gd name="connsiteY5" fmla="*/ 1 h 746355"/>
                  <a:gd name="connsiteX6" fmla="*/ 3087278 w 3087278"/>
                  <a:gd name="connsiteY6" fmla="*/ 0 h 746355"/>
                  <a:gd name="connsiteX7" fmla="*/ 3087278 w 3087278"/>
                  <a:gd name="connsiteY7" fmla="*/ 1 h 746355"/>
                  <a:gd name="connsiteX8" fmla="*/ 3087278 w 3087278"/>
                  <a:gd name="connsiteY8" fmla="*/ 746353 h 746355"/>
                  <a:gd name="connsiteX9" fmla="*/ 2683739 w 3087278"/>
                  <a:gd name="connsiteY9" fmla="*/ 746353 h 746355"/>
                  <a:gd name="connsiteX10" fmla="*/ 2775179 w 3087278"/>
                  <a:gd name="connsiteY10" fmla="*/ 494982 h 746355"/>
                  <a:gd name="connsiteX0" fmla="*/ 2683739 w 3087278"/>
                  <a:gd name="connsiteY0" fmla="*/ 403542 h 746355"/>
                  <a:gd name="connsiteX1" fmla="*/ 403540 w 3087278"/>
                  <a:gd name="connsiteY1" fmla="*/ 403542 h 746355"/>
                  <a:gd name="connsiteX2" fmla="*/ 403540 w 3087278"/>
                  <a:gd name="connsiteY2" fmla="*/ 746355 h 746355"/>
                  <a:gd name="connsiteX3" fmla="*/ 0 w 3087278"/>
                  <a:gd name="connsiteY3" fmla="*/ 746355 h 746355"/>
                  <a:gd name="connsiteX4" fmla="*/ 0 w 3087278"/>
                  <a:gd name="connsiteY4" fmla="*/ 1 h 746355"/>
                  <a:gd name="connsiteX5" fmla="*/ 1 w 3087278"/>
                  <a:gd name="connsiteY5" fmla="*/ 1 h 746355"/>
                  <a:gd name="connsiteX6" fmla="*/ 3087278 w 3087278"/>
                  <a:gd name="connsiteY6" fmla="*/ 0 h 746355"/>
                  <a:gd name="connsiteX7" fmla="*/ 3087278 w 3087278"/>
                  <a:gd name="connsiteY7" fmla="*/ 1 h 746355"/>
                  <a:gd name="connsiteX8" fmla="*/ 3087278 w 3087278"/>
                  <a:gd name="connsiteY8" fmla="*/ 746353 h 746355"/>
                  <a:gd name="connsiteX9" fmla="*/ 2683739 w 3087278"/>
                  <a:gd name="connsiteY9" fmla="*/ 746353 h 746355"/>
                  <a:gd name="connsiteX0" fmla="*/ 2683739 w 3087278"/>
                  <a:gd name="connsiteY0" fmla="*/ 403542 h 746355"/>
                  <a:gd name="connsiteX1" fmla="*/ 403540 w 3087278"/>
                  <a:gd name="connsiteY1" fmla="*/ 403542 h 746355"/>
                  <a:gd name="connsiteX2" fmla="*/ 403540 w 3087278"/>
                  <a:gd name="connsiteY2" fmla="*/ 746355 h 746355"/>
                  <a:gd name="connsiteX3" fmla="*/ 0 w 3087278"/>
                  <a:gd name="connsiteY3" fmla="*/ 746355 h 746355"/>
                  <a:gd name="connsiteX4" fmla="*/ 0 w 3087278"/>
                  <a:gd name="connsiteY4" fmla="*/ 1 h 746355"/>
                  <a:gd name="connsiteX5" fmla="*/ 1 w 3087278"/>
                  <a:gd name="connsiteY5" fmla="*/ 1 h 746355"/>
                  <a:gd name="connsiteX6" fmla="*/ 3087278 w 3087278"/>
                  <a:gd name="connsiteY6" fmla="*/ 0 h 746355"/>
                  <a:gd name="connsiteX7" fmla="*/ 3087278 w 3087278"/>
                  <a:gd name="connsiteY7" fmla="*/ 1 h 746355"/>
                  <a:gd name="connsiteX8" fmla="*/ 3087278 w 3087278"/>
                  <a:gd name="connsiteY8" fmla="*/ 746353 h 746355"/>
                  <a:gd name="connsiteX0" fmla="*/ 403540 w 3087278"/>
                  <a:gd name="connsiteY0" fmla="*/ 403542 h 746355"/>
                  <a:gd name="connsiteX1" fmla="*/ 403540 w 3087278"/>
                  <a:gd name="connsiteY1" fmla="*/ 746355 h 746355"/>
                  <a:gd name="connsiteX2" fmla="*/ 0 w 3087278"/>
                  <a:gd name="connsiteY2" fmla="*/ 746355 h 746355"/>
                  <a:gd name="connsiteX3" fmla="*/ 0 w 3087278"/>
                  <a:gd name="connsiteY3" fmla="*/ 1 h 746355"/>
                  <a:gd name="connsiteX4" fmla="*/ 1 w 3087278"/>
                  <a:gd name="connsiteY4" fmla="*/ 1 h 746355"/>
                  <a:gd name="connsiteX5" fmla="*/ 3087278 w 3087278"/>
                  <a:gd name="connsiteY5" fmla="*/ 0 h 746355"/>
                  <a:gd name="connsiteX6" fmla="*/ 3087278 w 3087278"/>
                  <a:gd name="connsiteY6" fmla="*/ 1 h 746355"/>
                  <a:gd name="connsiteX7" fmla="*/ 3087278 w 3087278"/>
                  <a:gd name="connsiteY7" fmla="*/ 746353 h 746355"/>
                  <a:gd name="connsiteX0" fmla="*/ 403540 w 3087278"/>
                  <a:gd name="connsiteY0" fmla="*/ 746355 h 746355"/>
                  <a:gd name="connsiteX1" fmla="*/ 0 w 3087278"/>
                  <a:gd name="connsiteY1" fmla="*/ 746355 h 746355"/>
                  <a:gd name="connsiteX2" fmla="*/ 0 w 3087278"/>
                  <a:gd name="connsiteY2" fmla="*/ 1 h 746355"/>
                  <a:gd name="connsiteX3" fmla="*/ 1 w 3087278"/>
                  <a:gd name="connsiteY3" fmla="*/ 1 h 746355"/>
                  <a:gd name="connsiteX4" fmla="*/ 3087278 w 3087278"/>
                  <a:gd name="connsiteY4" fmla="*/ 0 h 746355"/>
                  <a:gd name="connsiteX5" fmla="*/ 3087278 w 3087278"/>
                  <a:gd name="connsiteY5" fmla="*/ 1 h 746355"/>
                  <a:gd name="connsiteX6" fmla="*/ 3087278 w 3087278"/>
                  <a:gd name="connsiteY6" fmla="*/ 746353 h 746355"/>
                  <a:gd name="connsiteX0" fmla="*/ 0 w 3087278"/>
                  <a:gd name="connsiteY0" fmla="*/ 746355 h 746355"/>
                  <a:gd name="connsiteX1" fmla="*/ 0 w 3087278"/>
                  <a:gd name="connsiteY1" fmla="*/ 1 h 746355"/>
                  <a:gd name="connsiteX2" fmla="*/ 1 w 3087278"/>
                  <a:gd name="connsiteY2" fmla="*/ 1 h 746355"/>
                  <a:gd name="connsiteX3" fmla="*/ 3087278 w 3087278"/>
                  <a:gd name="connsiteY3" fmla="*/ 0 h 746355"/>
                  <a:gd name="connsiteX4" fmla="*/ 3087278 w 3087278"/>
                  <a:gd name="connsiteY4" fmla="*/ 1 h 746355"/>
                  <a:gd name="connsiteX5" fmla="*/ 3087278 w 3087278"/>
                  <a:gd name="connsiteY5" fmla="*/ 746353 h 746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7278" h="746355">
                    <a:moveTo>
                      <a:pt x="0" y="746355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3087278" y="0"/>
                    </a:lnTo>
                    <a:lnTo>
                      <a:pt x="3087278" y="1"/>
                    </a:lnTo>
                    <a:lnTo>
                      <a:pt x="3087278" y="746353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Freeform: Shape 533">
                <a:extLst>
                  <a:ext uri="{FF2B5EF4-FFF2-40B4-BE49-F238E27FC236}">
                    <a16:creationId xmlns:a16="http://schemas.microsoft.com/office/drawing/2014/main" id="{E86DA1DB-AA66-4898-A41D-F90A876C84E1}"/>
                  </a:ext>
                </a:extLst>
              </p:cNvPr>
              <p:cNvSpPr/>
              <p:nvPr/>
            </p:nvSpPr>
            <p:spPr bwMode="auto">
              <a:xfrm>
                <a:off x="6175919" y="4248037"/>
                <a:ext cx="248788" cy="60145"/>
              </a:xfrm>
              <a:custGeom>
                <a:avLst/>
                <a:gdLst>
                  <a:gd name="connsiteX0" fmla="*/ 2683739 w 3087278"/>
                  <a:gd name="connsiteY0" fmla="*/ 0 h 746354"/>
                  <a:gd name="connsiteX1" fmla="*/ 3087278 w 3087278"/>
                  <a:gd name="connsiteY1" fmla="*/ 0 h 746354"/>
                  <a:gd name="connsiteX2" fmla="*/ 3087278 w 3087278"/>
                  <a:gd name="connsiteY2" fmla="*/ 746353 h 746354"/>
                  <a:gd name="connsiteX3" fmla="*/ 3087277 w 3087278"/>
                  <a:gd name="connsiteY3" fmla="*/ 746353 h 746354"/>
                  <a:gd name="connsiteX4" fmla="*/ 0 w 3087278"/>
                  <a:gd name="connsiteY4" fmla="*/ 746354 h 746354"/>
                  <a:gd name="connsiteX5" fmla="*/ 0 w 3087278"/>
                  <a:gd name="connsiteY5" fmla="*/ 746353 h 746354"/>
                  <a:gd name="connsiteX6" fmla="*/ 0 w 3087278"/>
                  <a:gd name="connsiteY6" fmla="*/ 1 h 746354"/>
                  <a:gd name="connsiteX7" fmla="*/ 403540 w 3087278"/>
                  <a:gd name="connsiteY7" fmla="*/ 1 h 746354"/>
                  <a:gd name="connsiteX8" fmla="*/ 403540 w 3087278"/>
                  <a:gd name="connsiteY8" fmla="*/ 342813 h 746354"/>
                  <a:gd name="connsiteX9" fmla="*/ 2683739 w 3087278"/>
                  <a:gd name="connsiteY9" fmla="*/ 342813 h 746354"/>
                  <a:gd name="connsiteX10" fmla="*/ 2683739 w 3087278"/>
                  <a:gd name="connsiteY10" fmla="*/ 0 h 746354"/>
                  <a:gd name="connsiteX0" fmla="*/ 403540 w 3087278"/>
                  <a:gd name="connsiteY0" fmla="*/ 342813 h 746354"/>
                  <a:gd name="connsiteX1" fmla="*/ 2683739 w 3087278"/>
                  <a:gd name="connsiteY1" fmla="*/ 342813 h 746354"/>
                  <a:gd name="connsiteX2" fmla="*/ 2683739 w 3087278"/>
                  <a:gd name="connsiteY2" fmla="*/ 0 h 746354"/>
                  <a:gd name="connsiteX3" fmla="*/ 3087278 w 3087278"/>
                  <a:gd name="connsiteY3" fmla="*/ 0 h 746354"/>
                  <a:gd name="connsiteX4" fmla="*/ 3087278 w 3087278"/>
                  <a:gd name="connsiteY4" fmla="*/ 746353 h 746354"/>
                  <a:gd name="connsiteX5" fmla="*/ 3087277 w 3087278"/>
                  <a:gd name="connsiteY5" fmla="*/ 746353 h 746354"/>
                  <a:gd name="connsiteX6" fmla="*/ 0 w 3087278"/>
                  <a:gd name="connsiteY6" fmla="*/ 746354 h 746354"/>
                  <a:gd name="connsiteX7" fmla="*/ 0 w 3087278"/>
                  <a:gd name="connsiteY7" fmla="*/ 746353 h 746354"/>
                  <a:gd name="connsiteX8" fmla="*/ 0 w 3087278"/>
                  <a:gd name="connsiteY8" fmla="*/ 1 h 746354"/>
                  <a:gd name="connsiteX9" fmla="*/ 403540 w 3087278"/>
                  <a:gd name="connsiteY9" fmla="*/ 1 h 746354"/>
                  <a:gd name="connsiteX10" fmla="*/ 494980 w 3087278"/>
                  <a:gd name="connsiteY10" fmla="*/ 434253 h 746354"/>
                  <a:gd name="connsiteX0" fmla="*/ 403540 w 3087278"/>
                  <a:gd name="connsiteY0" fmla="*/ 342813 h 746354"/>
                  <a:gd name="connsiteX1" fmla="*/ 2683739 w 3087278"/>
                  <a:gd name="connsiteY1" fmla="*/ 342813 h 746354"/>
                  <a:gd name="connsiteX2" fmla="*/ 2683739 w 3087278"/>
                  <a:gd name="connsiteY2" fmla="*/ 0 h 746354"/>
                  <a:gd name="connsiteX3" fmla="*/ 3087278 w 3087278"/>
                  <a:gd name="connsiteY3" fmla="*/ 0 h 746354"/>
                  <a:gd name="connsiteX4" fmla="*/ 3087278 w 3087278"/>
                  <a:gd name="connsiteY4" fmla="*/ 746353 h 746354"/>
                  <a:gd name="connsiteX5" fmla="*/ 3087277 w 3087278"/>
                  <a:gd name="connsiteY5" fmla="*/ 746353 h 746354"/>
                  <a:gd name="connsiteX6" fmla="*/ 0 w 3087278"/>
                  <a:gd name="connsiteY6" fmla="*/ 746354 h 746354"/>
                  <a:gd name="connsiteX7" fmla="*/ 0 w 3087278"/>
                  <a:gd name="connsiteY7" fmla="*/ 746353 h 746354"/>
                  <a:gd name="connsiteX8" fmla="*/ 0 w 3087278"/>
                  <a:gd name="connsiteY8" fmla="*/ 1 h 746354"/>
                  <a:gd name="connsiteX9" fmla="*/ 403540 w 3087278"/>
                  <a:gd name="connsiteY9" fmla="*/ 1 h 746354"/>
                  <a:gd name="connsiteX0" fmla="*/ 2683739 w 3087278"/>
                  <a:gd name="connsiteY0" fmla="*/ 342813 h 746354"/>
                  <a:gd name="connsiteX1" fmla="*/ 2683739 w 3087278"/>
                  <a:gd name="connsiteY1" fmla="*/ 0 h 746354"/>
                  <a:gd name="connsiteX2" fmla="*/ 3087278 w 3087278"/>
                  <a:gd name="connsiteY2" fmla="*/ 0 h 746354"/>
                  <a:gd name="connsiteX3" fmla="*/ 3087278 w 3087278"/>
                  <a:gd name="connsiteY3" fmla="*/ 746353 h 746354"/>
                  <a:gd name="connsiteX4" fmla="*/ 3087277 w 3087278"/>
                  <a:gd name="connsiteY4" fmla="*/ 746353 h 746354"/>
                  <a:gd name="connsiteX5" fmla="*/ 0 w 3087278"/>
                  <a:gd name="connsiteY5" fmla="*/ 746354 h 746354"/>
                  <a:gd name="connsiteX6" fmla="*/ 0 w 3087278"/>
                  <a:gd name="connsiteY6" fmla="*/ 746353 h 746354"/>
                  <a:gd name="connsiteX7" fmla="*/ 0 w 3087278"/>
                  <a:gd name="connsiteY7" fmla="*/ 1 h 746354"/>
                  <a:gd name="connsiteX8" fmla="*/ 403540 w 3087278"/>
                  <a:gd name="connsiteY8" fmla="*/ 1 h 746354"/>
                  <a:gd name="connsiteX0" fmla="*/ 2683739 w 3087278"/>
                  <a:gd name="connsiteY0" fmla="*/ 342813 h 746354"/>
                  <a:gd name="connsiteX1" fmla="*/ 2683739 w 3087278"/>
                  <a:gd name="connsiteY1" fmla="*/ 0 h 746354"/>
                  <a:gd name="connsiteX2" fmla="*/ 3087278 w 3087278"/>
                  <a:gd name="connsiteY2" fmla="*/ 0 h 746354"/>
                  <a:gd name="connsiteX3" fmla="*/ 3087278 w 3087278"/>
                  <a:gd name="connsiteY3" fmla="*/ 746353 h 746354"/>
                  <a:gd name="connsiteX4" fmla="*/ 3087277 w 3087278"/>
                  <a:gd name="connsiteY4" fmla="*/ 746353 h 746354"/>
                  <a:gd name="connsiteX5" fmla="*/ 0 w 3087278"/>
                  <a:gd name="connsiteY5" fmla="*/ 746354 h 746354"/>
                  <a:gd name="connsiteX6" fmla="*/ 0 w 3087278"/>
                  <a:gd name="connsiteY6" fmla="*/ 746353 h 746354"/>
                  <a:gd name="connsiteX7" fmla="*/ 0 w 3087278"/>
                  <a:gd name="connsiteY7" fmla="*/ 1 h 746354"/>
                  <a:gd name="connsiteX0" fmla="*/ 2683739 w 3087278"/>
                  <a:gd name="connsiteY0" fmla="*/ 0 h 746354"/>
                  <a:gd name="connsiteX1" fmla="*/ 3087278 w 3087278"/>
                  <a:gd name="connsiteY1" fmla="*/ 0 h 746354"/>
                  <a:gd name="connsiteX2" fmla="*/ 3087278 w 3087278"/>
                  <a:gd name="connsiteY2" fmla="*/ 746353 h 746354"/>
                  <a:gd name="connsiteX3" fmla="*/ 3087277 w 3087278"/>
                  <a:gd name="connsiteY3" fmla="*/ 746353 h 746354"/>
                  <a:gd name="connsiteX4" fmla="*/ 0 w 3087278"/>
                  <a:gd name="connsiteY4" fmla="*/ 746354 h 746354"/>
                  <a:gd name="connsiteX5" fmla="*/ 0 w 3087278"/>
                  <a:gd name="connsiteY5" fmla="*/ 746353 h 746354"/>
                  <a:gd name="connsiteX6" fmla="*/ 0 w 3087278"/>
                  <a:gd name="connsiteY6" fmla="*/ 1 h 746354"/>
                  <a:gd name="connsiteX0" fmla="*/ 3087278 w 3087278"/>
                  <a:gd name="connsiteY0" fmla="*/ 0 h 746354"/>
                  <a:gd name="connsiteX1" fmla="*/ 3087278 w 3087278"/>
                  <a:gd name="connsiteY1" fmla="*/ 746353 h 746354"/>
                  <a:gd name="connsiteX2" fmla="*/ 3087277 w 3087278"/>
                  <a:gd name="connsiteY2" fmla="*/ 746353 h 746354"/>
                  <a:gd name="connsiteX3" fmla="*/ 0 w 3087278"/>
                  <a:gd name="connsiteY3" fmla="*/ 746354 h 746354"/>
                  <a:gd name="connsiteX4" fmla="*/ 0 w 3087278"/>
                  <a:gd name="connsiteY4" fmla="*/ 746353 h 746354"/>
                  <a:gd name="connsiteX5" fmla="*/ 0 w 3087278"/>
                  <a:gd name="connsiteY5" fmla="*/ 1 h 746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87278" h="746354">
                    <a:moveTo>
                      <a:pt x="3087278" y="0"/>
                    </a:moveTo>
                    <a:lnTo>
                      <a:pt x="3087278" y="746353"/>
                    </a:lnTo>
                    <a:lnTo>
                      <a:pt x="3087277" y="746353"/>
                    </a:lnTo>
                    <a:lnTo>
                      <a:pt x="0" y="746354"/>
                    </a:lnTo>
                    <a:lnTo>
                      <a:pt x="0" y="746353"/>
                    </a:lnTo>
                    <a:lnTo>
                      <a:pt x="0" y="1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5AE6A3E-CBE4-46F6-9F48-7F0F169A8771}"/>
                </a:ext>
              </a:extLst>
            </p:cNvPr>
            <p:cNvCxnSpPr>
              <a:cxnSpLocks/>
            </p:cNvCxnSpPr>
            <p:nvPr/>
          </p:nvCxnSpPr>
          <p:spPr>
            <a:xfrm>
              <a:off x="11018461" y="3065737"/>
              <a:ext cx="0" cy="269646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712E3E7-85BA-4CD2-A2E1-AC08139C026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8461" y="4274854"/>
              <a:ext cx="0" cy="269646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7" name="Group 25">
              <a:extLst>
                <a:ext uri="{FF2B5EF4-FFF2-40B4-BE49-F238E27FC236}">
                  <a16:creationId xmlns:a16="http://schemas.microsoft.com/office/drawing/2014/main" id="{34D22426-F539-4C19-8F75-FB3EFD6295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899969" y="4583467"/>
              <a:ext cx="447021" cy="438081"/>
              <a:chOff x="6108" y="2220"/>
              <a:chExt cx="150" cy="147"/>
            </a:xfrm>
          </p:grpSpPr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D2025066-2F9B-4360-8B4E-AD1C1CFDC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0" y="2220"/>
                <a:ext cx="148" cy="146"/>
              </a:xfrm>
              <a:custGeom>
                <a:avLst/>
                <a:gdLst>
                  <a:gd name="T0" fmla="*/ 0 w 106"/>
                  <a:gd name="T1" fmla="*/ 89 h 105"/>
                  <a:gd name="T2" fmla="*/ 16 w 106"/>
                  <a:gd name="T3" fmla="*/ 105 h 105"/>
                  <a:gd name="T4" fmla="*/ 37 w 106"/>
                  <a:gd name="T5" fmla="*/ 97 h 105"/>
                  <a:gd name="T6" fmla="*/ 89 w 106"/>
                  <a:gd name="T7" fmla="*/ 46 h 105"/>
                  <a:gd name="T8" fmla="*/ 104 w 106"/>
                  <a:gd name="T9" fmla="*/ 3 h 105"/>
                  <a:gd name="T10" fmla="*/ 60 w 106"/>
                  <a:gd name="T11" fmla="*/ 18 h 105"/>
                  <a:gd name="T12" fmla="*/ 9 w 106"/>
                  <a:gd name="T13" fmla="*/ 70 h 105"/>
                  <a:gd name="T14" fmla="*/ 0 w 106"/>
                  <a:gd name="T15" fmla="*/ 8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05">
                    <a:moveTo>
                      <a:pt x="0" y="89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37" y="97"/>
                      <a:pt x="37" y="97"/>
                      <a:pt x="37" y="97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46"/>
                      <a:pt x="106" y="23"/>
                      <a:pt x="104" y="3"/>
                    </a:cubicBezTo>
                    <a:cubicBezTo>
                      <a:pt x="104" y="3"/>
                      <a:pt x="80" y="0"/>
                      <a:pt x="60" y="18"/>
                    </a:cubicBezTo>
                    <a:cubicBezTo>
                      <a:pt x="9" y="70"/>
                      <a:pt x="9" y="70"/>
                      <a:pt x="9" y="70"/>
                    </a:cubicBezTo>
                    <a:lnTo>
                      <a:pt x="0" y="89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93092598-329C-4A2B-9DDC-3E3ABC918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271"/>
                <a:ext cx="59" cy="46"/>
              </a:xfrm>
              <a:custGeom>
                <a:avLst/>
                <a:gdLst>
                  <a:gd name="T0" fmla="*/ 14 w 59"/>
                  <a:gd name="T1" fmla="*/ 46 h 46"/>
                  <a:gd name="T2" fmla="*/ 2 w 59"/>
                  <a:gd name="T3" fmla="*/ 34 h 46"/>
                  <a:gd name="T4" fmla="*/ 0 w 59"/>
                  <a:gd name="T5" fmla="*/ 0 h 46"/>
                  <a:gd name="T6" fmla="*/ 59 w 59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46">
                    <a:moveTo>
                      <a:pt x="14" y="46"/>
                    </a:moveTo>
                    <a:lnTo>
                      <a:pt x="2" y="34"/>
                    </a:lnTo>
                    <a:lnTo>
                      <a:pt x="0" y="0"/>
                    </a:lnTo>
                    <a:lnTo>
                      <a:pt x="59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3" name="Freeform 28">
                <a:extLst>
                  <a:ext uri="{FF2B5EF4-FFF2-40B4-BE49-F238E27FC236}">
                    <a16:creationId xmlns:a16="http://schemas.microsoft.com/office/drawing/2014/main" id="{FE9703EA-B951-42B8-8B18-813D6E209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2" y="2313"/>
                <a:ext cx="84" cy="54"/>
              </a:xfrm>
              <a:custGeom>
                <a:avLst/>
                <a:gdLst>
                  <a:gd name="T0" fmla="*/ 0 w 84"/>
                  <a:gd name="T1" fmla="*/ 4 h 54"/>
                  <a:gd name="T2" fmla="*/ 49 w 84"/>
                  <a:gd name="T3" fmla="*/ 53 h 54"/>
                  <a:gd name="T4" fmla="*/ 83 w 84"/>
                  <a:gd name="T5" fmla="*/ 54 h 54"/>
                  <a:gd name="T6" fmla="*/ 84 w 84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54">
                    <a:moveTo>
                      <a:pt x="0" y="4"/>
                    </a:moveTo>
                    <a:lnTo>
                      <a:pt x="49" y="53"/>
                    </a:lnTo>
                    <a:lnTo>
                      <a:pt x="83" y="54"/>
                    </a:lnTo>
                    <a:lnTo>
                      <a:pt x="84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4" name="Line 29">
                <a:extLst>
                  <a:ext uri="{FF2B5EF4-FFF2-40B4-BE49-F238E27FC236}">
                    <a16:creationId xmlns:a16="http://schemas.microsoft.com/office/drawing/2014/main" id="{FD8CA60C-35EF-48C0-948F-88107F763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94" y="2245"/>
                <a:ext cx="40" cy="39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5" name="Oval 30">
                <a:extLst>
                  <a:ext uri="{FF2B5EF4-FFF2-40B4-BE49-F238E27FC236}">
                    <a16:creationId xmlns:a16="http://schemas.microsoft.com/office/drawing/2014/main" id="{A38DC0FE-B081-4749-A0B0-93CFF3506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0" y="2281"/>
                <a:ext cx="16" cy="17"/>
              </a:xfrm>
              <a:prstGeom prst="ellips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765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6A5512AB-87CA-4637-830A-B8E05B0A173B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rot="10800000">
              <a:off x="8121526" y="2907563"/>
              <a:ext cx="2593945" cy="1866635"/>
            </a:xfrm>
            <a:prstGeom prst="bentConnector2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B431B7E-3646-45C5-9083-679934A8227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176" y="3065737"/>
              <a:ext cx="0" cy="474297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9F5B69C7-7FB5-4672-8506-00CC491114F7}"/>
                </a:ext>
              </a:extLst>
            </p:cNvPr>
            <p:cNvCxnSpPr>
              <a:cxnSpLocks/>
              <a:stCxn id="78" idx="1"/>
              <a:endCxn id="74" idx="1"/>
            </p:cNvCxnSpPr>
            <p:nvPr/>
          </p:nvCxnSpPr>
          <p:spPr>
            <a:xfrm rot="10800000">
              <a:off x="10264433" y="2907564"/>
              <a:ext cx="74023" cy="1166464"/>
            </a:xfrm>
            <a:prstGeom prst="bentConnector3">
              <a:avLst>
                <a:gd name="adj1" fmla="val 408869"/>
              </a:avLst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37" name="Picture 2" descr="https://seeklogo.com/images/T/toyota-logo-3A02221675-seeklogo.com.png">
            <a:extLst>
              <a:ext uri="{FF2B5EF4-FFF2-40B4-BE49-F238E27FC236}">
                <a16:creationId xmlns:a16="http://schemas.microsoft.com/office/drawing/2014/main" id="{5D46B5F9-A74F-4BF4-890C-BA9FF386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941" y="5801865"/>
            <a:ext cx="955122" cy="7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0" descr="Image result for honeywell logo png">
            <a:extLst>
              <a:ext uri="{FF2B5EF4-FFF2-40B4-BE49-F238E27FC236}">
                <a16:creationId xmlns:a16="http://schemas.microsoft.com/office/drawing/2014/main" id="{B9C83C1C-F9CD-4448-92DD-6D5459324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90" y="6061885"/>
            <a:ext cx="1540730" cy="2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https://azurecomcdn.azureedge.net/cvt-4f63d0dc9876bb5804986b42c2edf6e24cecce5528e4ec21dd5a7c0c1c85fedb/images/shared/customers/johnson-controls_m.png">
            <a:extLst>
              <a:ext uri="{FF2B5EF4-FFF2-40B4-BE49-F238E27FC236}">
                <a16:creationId xmlns:a16="http://schemas.microsoft.com/office/drawing/2014/main" id="{D156218C-B676-44DE-9513-AC81143C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823" y="5927668"/>
            <a:ext cx="1223130" cy="54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https://azurecomcdn.azureedge.net/cvt-725edb9c054ab6faada83f3baeeedea262a07f2463f45e04164657dd365068ff/images/shared/customers/lg-cns_m.png">
            <a:extLst>
              <a:ext uri="{FF2B5EF4-FFF2-40B4-BE49-F238E27FC236}">
                <a16:creationId xmlns:a16="http://schemas.microsoft.com/office/drawing/2014/main" id="{308C9AB1-6F1A-4820-98F3-ED9EFFF17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277" y="5982471"/>
            <a:ext cx="1593894" cy="4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1618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55" y="339829"/>
            <a:ext cx="5874053" cy="899537"/>
          </a:xfrm>
        </p:spPr>
        <p:txBody>
          <a:bodyPr/>
          <a:lstStyle/>
          <a:p>
            <a:r>
              <a:rPr lang="en-US" dirty="0"/>
              <a:t>simplified development with </a:t>
            </a:r>
            <a:r>
              <a:rPr lang="en-US" dirty="0" err="1"/>
              <a:t>serverless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70066" y="1742327"/>
            <a:ext cx="5449432" cy="190980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Experience decreased time-to-market, enhanced scalability, and freedom from framework management with event-driven micro-services.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Real-time, resilient change feeds logged forever and always accessible</a:t>
            </a:r>
          </a:p>
          <a:p>
            <a:pPr marL="285695" lvl="1" indent="-285695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Native integration with Azure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4BCC5-9A5C-4319-ADAD-678D3A5B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251" y="6081500"/>
            <a:ext cx="1053615" cy="3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vignette.wikia.nocookie.net/logopedia/images/3/3c/Jet_logo.svg/revision/latest/scale-to-width-down/640?cb=20151210230924">
            <a:extLst>
              <a:ext uri="{FF2B5EF4-FFF2-40B4-BE49-F238E27FC236}">
                <a16:creationId xmlns:a16="http://schemas.microsoft.com/office/drawing/2014/main" id="{65AD9571-2BCA-416D-9570-380AFA21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1032" y="6094111"/>
            <a:ext cx="780692" cy="31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521025" y="1494070"/>
            <a:ext cx="5327035" cy="2715884"/>
            <a:chOff x="6521084" y="1493794"/>
            <a:chExt cx="5327791" cy="27162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7F98D2-BAF4-46F1-A83D-2C76B0644B16}"/>
                </a:ext>
              </a:extLst>
            </p:cNvPr>
            <p:cNvSpPr txBox="1"/>
            <p:nvPr/>
          </p:nvSpPr>
          <p:spPr>
            <a:xfrm>
              <a:off x="7440827" y="3819443"/>
              <a:ext cx="1320744" cy="382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(Microservice 1: Tax)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09CD02-4DD4-4D23-93D7-56341325E55D}"/>
                </a:ext>
              </a:extLst>
            </p:cNvPr>
            <p:cNvGrpSpPr/>
            <p:nvPr/>
          </p:nvGrpSpPr>
          <p:grpSpPr>
            <a:xfrm>
              <a:off x="7789888" y="3285526"/>
              <a:ext cx="628588" cy="562205"/>
              <a:chOff x="6773175" y="404044"/>
              <a:chExt cx="802419" cy="717677"/>
            </a:xfrm>
          </p:grpSpPr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47F70E4C-F9A4-4C03-90AC-E3E04CA119CB}"/>
                  </a:ext>
                </a:extLst>
              </p:cNvPr>
              <p:cNvSpPr/>
              <p:nvPr/>
            </p:nvSpPr>
            <p:spPr bwMode="auto">
              <a:xfrm rot="16200000">
                <a:off x="6667528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" name="Freeform 640">
                <a:extLst>
                  <a:ext uri="{FF2B5EF4-FFF2-40B4-BE49-F238E27FC236}">
                    <a16:creationId xmlns:a16="http://schemas.microsoft.com/office/drawing/2014/main" id="{47115074-3690-4F9E-8362-F3FB1718FF05}"/>
                  </a:ext>
                </a:extLst>
              </p:cNvPr>
              <p:cNvSpPr/>
              <p:nvPr/>
            </p:nvSpPr>
            <p:spPr bwMode="auto">
              <a:xfrm rot="5400000">
                <a:off x="7258651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D6323DC7-8855-4364-AD11-5182075C807E}"/>
                  </a:ext>
                </a:extLst>
              </p:cNvPr>
              <p:cNvSpPr/>
              <p:nvPr/>
            </p:nvSpPr>
            <p:spPr bwMode="auto">
              <a:xfrm>
                <a:off x="7001610" y="404044"/>
                <a:ext cx="367945" cy="717677"/>
              </a:xfrm>
              <a:custGeom>
                <a:avLst/>
                <a:gdLst>
                  <a:gd name="connsiteX0" fmla="*/ 357016 w 367945"/>
                  <a:gd name="connsiteY0" fmla="*/ 0 h 717677"/>
                  <a:gd name="connsiteX1" fmla="*/ 123863 w 367945"/>
                  <a:gd name="connsiteY1" fmla="*/ 0 h 717677"/>
                  <a:gd name="connsiteX2" fmla="*/ 0 w 367945"/>
                  <a:gd name="connsiteY2" fmla="*/ 364303 h 717677"/>
                  <a:gd name="connsiteX3" fmla="*/ 156650 w 367945"/>
                  <a:gd name="connsiteY3" fmla="*/ 364303 h 717677"/>
                  <a:gd name="connsiteX4" fmla="*/ 29144 w 367945"/>
                  <a:gd name="connsiteY4" fmla="*/ 717677 h 717677"/>
                  <a:gd name="connsiteX5" fmla="*/ 367945 w 367945"/>
                  <a:gd name="connsiteY5" fmla="*/ 244083 h 717677"/>
                  <a:gd name="connsiteX6" fmla="*/ 211295 w 367945"/>
                  <a:gd name="connsiteY6" fmla="*/ 244083 h 717677"/>
                  <a:gd name="connsiteX7" fmla="*/ 357016 w 367945"/>
                  <a:gd name="connsiteY7" fmla="*/ 0 h 71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945" h="717677">
                    <a:moveTo>
                      <a:pt x="357016" y="0"/>
                    </a:moveTo>
                    <a:lnTo>
                      <a:pt x="123863" y="0"/>
                    </a:lnTo>
                    <a:lnTo>
                      <a:pt x="0" y="364303"/>
                    </a:lnTo>
                    <a:lnTo>
                      <a:pt x="156650" y="364303"/>
                    </a:lnTo>
                    <a:lnTo>
                      <a:pt x="29144" y="717677"/>
                    </a:lnTo>
                    <a:lnTo>
                      <a:pt x="367945" y="244083"/>
                    </a:lnTo>
                    <a:lnTo>
                      <a:pt x="211295" y="244083"/>
                    </a:lnTo>
                    <a:lnTo>
                      <a:pt x="357016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11CDAE-8671-4FC1-B908-FC5C8B019DD9}"/>
                </a:ext>
              </a:extLst>
            </p:cNvPr>
            <p:cNvSpPr txBox="1"/>
            <p:nvPr/>
          </p:nvSpPr>
          <p:spPr>
            <a:xfrm>
              <a:off x="8710942" y="3819443"/>
              <a:ext cx="1551237" cy="38299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(Microservice 2: Payment)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A37F27-4D7A-4B2B-B8C5-07D128EC9807}"/>
                </a:ext>
              </a:extLst>
            </p:cNvPr>
            <p:cNvGrpSpPr/>
            <p:nvPr/>
          </p:nvGrpSpPr>
          <p:grpSpPr>
            <a:xfrm>
              <a:off x="9191968" y="3285526"/>
              <a:ext cx="628588" cy="562205"/>
              <a:chOff x="6773175" y="404044"/>
              <a:chExt cx="802419" cy="717677"/>
            </a:xfrm>
          </p:grpSpPr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90C75254-1F53-4253-80EA-DB189B249C71}"/>
                  </a:ext>
                </a:extLst>
              </p:cNvPr>
              <p:cNvSpPr/>
              <p:nvPr/>
            </p:nvSpPr>
            <p:spPr bwMode="auto">
              <a:xfrm rot="16200000">
                <a:off x="6667528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6" name="Freeform 640">
                <a:extLst>
                  <a:ext uri="{FF2B5EF4-FFF2-40B4-BE49-F238E27FC236}">
                    <a16:creationId xmlns:a16="http://schemas.microsoft.com/office/drawing/2014/main" id="{0AC48EC4-62AE-4EC9-B04A-E5229D01F06B}"/>
                  </a:ext>
                </a:extLst>
              </p:cNvPr>
              <p:cNvSpPr/>
              <p:nvPr/>
            </p:nvSpPr>
            <p:spPr bwMode="auto">
              <a:xfrm rot="5400000">
                <a:off x="7258651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7" name="Freeform 28">
                <a:extLst>
                  <a:ext uri="{FF2B5EF4-FFF2-40B4-BE49-F238E27FC236}">
                    <a16:creationId xmlns:a16="http://schemas.microsoft.com/office/drawing/2014/main" id="{D587B621-B4AF-4C9C-8EF4-A0EB41EEC311}"/>
                  </a:ext>
                </a:extLst>
              </p:cNvPr>
              <p:cNvSpPr/>
              <p:nvPr/>
            </p:nvSpPr>
            <p:spPr bwMode="auto">
              <a:xfrm>
                <a:off x="7001610" y="404044"/>
                <a:ext cx="367945" cy="717677"/>
              </a:xfrm>
              <a:custGeom>
                <a:avLst/>
                <a:gdLst>
                  <a:gd name="connsiteX0" fmla="*/ 357016 w 367945"/>
                  <a:gd name="connsiteY0" fmla="*/ 0 h 717677"/>
                  <a:gd name="connsiteX1" fmla="*/ 123863 w 367945"/>
                  <a:gd name="connsiteY1" fmla="*/ 0 h 717677"/>
                  <a:gd name="connsiteX2" fmla="*/ 0 w 367945"/>
                  <a:gd name="connsiteY2" fmla="*/ 364303 h 717677"/>
                  <a:gd name="connsiteX3" fmla="*/ 156650 w 367945"/>
                  <a:gd name="connsiteY3" fmla="*/ 364303 h 717677"/>
                  <a:gd name="connsiteX4" fmla="*/ 29144 w 367945"/>
                  <a:gd name="connsiteY4" fmla="*/ 717677 h 717677"/>
                  <a:gd name="connsiteX5" fmla="*/ 367945 w 367945"/>
                  <a:gd name="connsiteY5" fmla="*/ 244083 h 717677"/>
                  <a:gd name="connsiteX6" fmla="*/ 211295 w 367945"/>
                  <a:gd name="connsiteY6" fmla="*/ 244083 h 717677"/>
                  <a:gd name="connsiteX7" fmla="*/ 357016 w 367945"/>
                  <a:gd name="connsiteY7" fmla="*/ 0 h 71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945" h="717677">
                    <a:moveTo>
                      <a:pt x="357016" y="0"/>
                    </a:moveTo>
                    <a:lnTo>
                      <a:pt x="123863" y="0"/>
                    </a:lnTo>
                    <a:lnTo>
                      <a:pt x="0" y="364303"/>
                    </a:lnTo>
                    <a:lnTo>
                      <a:pt x="156650" y="364303"/>
                    </a:lnTo>
                    <a:lnTo>
                      <a:pt x="29144" y="717677"/>
                    </a:lnTo>
                    <a:lnTo>
                      <a:pt x="367945" y="244083"/>
                    </a:lnTo>
                    <a:lnTo>
                      <a:pt x="211295" y="244083"/>
                    </a:lnTo>
                    <a:lnTo>
                      <a:pt x="357016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942CAB-FFF3-470B-92FA-507E456619DA}"/>
                </a:ext>
              </a:extLst>
            </p:cNvPr>
            <p:cNvSpPr txBox="1"/>
            <p:nvPr/>
          </p:nvSpPr>
          <p:spPr>
            <a:xfrm>
              <a:off x="10172653" y="3819443"/>
              <a:ext cx="1676222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(Microservice N: Fulfillment)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774294-09A8-4312-9AE8-1C1E2880442F}"/>
                </a:ext>
              </a:extLst>
            </p:cNvPr>
            <p:cNvGrpSpPr/>
            <p:nvPr/>
          </p:nvGrpSpPr>
          <p:grpSpPr>
            <a:xfrm>
              <a:off x="10617876" y="3285526"/>
              <a:ext cx="628588" cy="562205"/>
              <a:chOff x="6773175" y="404044"/>
              <a:chExt cx="802419" cy="717677"/>
            </a:xfrm>
          </p:grpSpPr>
          <p:sp>
            <p:nvSpPr>
              <p:cNvPr id="20" name="Freeform 24">
                <a:extLst>
                  <a:ext uri="{FF2B5EF4-FFF2-40B4-BE49-F238E27FC236}">
                    <a16:creationId xmlns:a16="http://schemas.microsoft.com/office/drawing/2014/main" id="{AD2EDFD4-3C5A-485C-ABBD-96A9CBB51C86}"/>
                  </a:ext>
                </a:extLst>
              </p:cNvPr>
              <p:cNvSpPr/>
              <p:nvPr/>
            </p:nvSpPr>
            <p:spPr bwMode="auto">
              <a:xfrm rot="16200000">
                <a:off x="6667528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1" name="Freeform 640">
                <a:extLst>
                  <a:ext uri="{FF2B5EF4-FFF2-40B4-BE49-F238E27FC236}">
                    <a16:creationId xmlns:a16="http://schemas.microsoft.com/office/drawing/2014/main" id="{FB34AF1F-8DC9-49C8-BCFD-8A91C3AE8F61}"/>
                  </a:ext>
                </a:extLst>
              </p:cNvPr>
              <p:cNvSpPr/>
              <p:nvPr/>
            </p:nvSpPr>
            <p:spPr bwMode="auto">
              <a:xfrm rot="5400000">
                <a:off x="7258651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9B30416A-3F07-47B9-89EC-DA09377E43A8}"/>
                  </a:ext>
                </a:extLst>
              </p:cNvPr>
              <p:cNvSpPr/>
              <p:nvPr/>
            </p:nvSpPr>
            <p:spPr bwMode="auto">
              <a:xfrm>
                <a:off x="7001610" y="404044"/>
                <a:ext cx="367945" cy="717677"/>
              </a:xfrm>
              <a:custGeom>
                <a:avLst/>
                <a:gdLst>
                  <a:gd name="connsiteX0" fmla="*/ 357016 w 367945"/>
                  <a:gd name="connsiteY0" fmla="*/ 0 h 717677"/>
                  <a:gd name="connsiteX1" fmla="*/ 123863 w 367945"/>
                  <a:gd name="connsiteY1" fmla="*/ 0 h 717677"/>
                  <a:gd name="connsiteX2" fmla="*/ 0 w 367945"/>
                  <a:gd name="connsiteY2" fmla="*/ 364303 h 717677"/>
                  <a:gd name="connsiteX3" fmla="*/ 156650 w 367945"/>
                  <a:gd name="connsiteY3" fmla="*/ 364303 h 717677"/>
                  <a:gd name="connsiteX4" fmla="*/ 29144 w 367945"/>
                  <a:gd name="connsiteY4" fmla="*/ 717677 h 717677"/>
                  <a:gd name="connsiteX5" fmla="*/ 367945 w 367945"/>
                  <a:gd name="connsiteY5" fmla="*/ 244083 h 717677"/>
                  <a:gd name="connsiteX6" fmla="*/ 211295 w 367945"/>
                  <a:gd name="connsiteY6" fmla="*/ 244083 h 717677"/>
                  <a:gd name="connsiteX7" fmla="*/ 357016 w 367945"/>
                  <a:gd name="connsiteY7" fmla="*/ 0 h 71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945" h="717677">
                    <a:moveTo>
                      <a:pt x="357016" y="0"/>
                    </a:moveTo>
                    <a:lnTo>
                      <a:pt x="123863" y="0"/>
                    </a:lnTo>
                    <a:lnTo>
                      <a:pt x="0" y="364303"/>
                    </a:lnTo>
                    <a:lnTo>
                      <a:pt x="156650" y="364303"/>
                    </a:lnTo>
                    <a:lnTo>
                      <a:pt x="29144" y="717677"/>
                    </a:lnTo>
                    <a:lnTo>
                      <a:pt x="367945" y="244083"/>
                    </a:lnTo>
                    <a:lnTo>
                      <a:pt x="211295" y="244083"/>
                    </a:lnTo>
                    <a:lnTo>
                      <a:pt x="357016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B0ADAF-2A57-42CC-AB63-CF202B9AFEA6}"/>
                </a:ext>
              </a:extLst>
            </p:cNvPr>
            <p:cNvSpPr txBox="1"/>
            <p:nvPr/>
          </p:nvSpPr>
          <p:spPr>
            <a:xfrm>
              <a:off x="7149427" y="1493795"/>
              <a:ext cx="1741294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(E-commerce Checkout, API)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C9CF87-4FDD-4FEF-A55C-4E2BC0B7A17F}"/>
                </a:ext>
              </a:extLst>
            </p:cNvPr>
            <p:cNvGrpSpPr/>
            <p:nvPr/>
          </p:nvGrpSpPr>
          <p:grpSpPr>
            <a:xfrm>
              <a:off x="7789888" y="1953114"/>
              <a:ext cx="628588" cy="562205"/>
              <a:chOff x="6773175" y="404044"/>
              <a:chExt cx="802419" cy="717677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C296914-E9AF-4359-9856-F357F5BD8B69}"/>
                  </a:ext>
                </a:extLst>
              </p:cNvPr>
              <p:cNvSpPr/>
              <p:nvPr/>
            </p:nvSpPr>
            <p:spPr bwMode="auto">
              <a:xfrm rot="16200000">
                <a:off x="6667528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6" name="Freeform 640">
                <a:extLst>
                  <a:ext uri="{FF2B5EF4-FFF2-40B4-BE49-F238E27FC236}">
                    <a16:creationId xmlns:a16="http://schemas.microsoft.com/office/drawing/2014/main" id="{495C8094-B44B-4B83-9170-6BC3F85B6AFA}"/>
                  </a:ext>
                </a:extLst>
              </p:cNvPr>
              <p:cNvSpPr/>
              <p:nvPr/>
            </p:nvSpPr>
            <p:spPr bwMode="auto">
              <a:xfrm rot="5400000">
                <a:off x="7258651" y="649949"/>
                <a:ext cx="422590" cy="211296"/>
              </a:xfrm>
              <a:custGeom>
                <a:avLst/>
                <a:gdLst>
                  <a:gd name="connsiteX0" fmla="*/ 0 w 342445"/>
                  <a:gd name="connsiteY0" fmla="*/ 171222 h 171223"/>
                  <a:gd name="connsiteX1" fmla="*/ 171222 w 342445"/>
                  <a:gd name="connsiteY1" fmla="*/ 0 h 171223"/>
                  <a:gd name="connsiteX2" fmla="*/ 342445 w 342445"/>
                  <a:gd name="connsiteY2" fmla="*/ 171223 h 171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2445" h="171223">
                    <a:moveTo>
                      <a:pt x="0" y="171222"/>
                    </a:moveTo>
                    <a:lnTo>
                      <a:pt x="171222" y="0"/>
                    </a:lnTo>
                    <a:lnTo>
                      <a:pt x="342445" y="171223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27" name="Freeform 28">
                <a:extLst>
                  <a:ext uri="{FF2B5EF4-FFF2-40B4-BE49-F238E27FC236}">
                    <a16:creationId xmlns:a16="http://schemas.microsoft.com/office/drawing/2014/main" id="{2FC80CB6-7265-4A36-B132-EEB2FDB644D9}"/>
                  </a:ext>
                </a:extLst>
              </p:cNvPr>
              <p:cNvSpPr/>
              <p:nvPr/>
            </p:nvSpPr>
            <p:spPr bwMode="auto">
              <a:xfrm>
                <a:off x="7001610" y="404044"/>
                <a:ext cx="367945" cy="717677"/>
              </a:xfrm>
              <a:custGeom>
                <a:avLst/>
                <a:gdLst>
                  <a:gd name="connsiteX0" fmla="*/ 357016 w 367945"/>
                  <a:gd name="connsiteY0" fmla="*/ 0 h 717677"/>
                  <a:gd name="connsiteX1" fmla="*/ 123863 w 367945"/>
                  <a:gd name="connsiteY1" fmla="*/ 0 h 717677"/>
                  <a:gd name="connsiteX2" fmla="*/ 0 w 367945"/>
                  <a:gd name="connsiteY2" fmla="*/ 364303 h 717677"/>
                  <a:gd name="connsiteX3" fmla="*/ 156650 w 367945"/>
                  <a:gd name="connsiteY3" fmla="*/ 364303 h 717677"/>
                  <a:gd name="connsiteX4" fmla="*/ 29144 w 367945"/>
                  <a:gd name="connsiteY4" fmla="*/ 717677 h 717677"/>
                  <a:gd name="connsiteX5" fmla="*/ 367945 w 367945"/>
                  <a:gd name="connsiteY5" fmla="*/ 244083 h 717677"/>
                  <a:gd name="connsiteX6" fmla="*/ 211295 w 367945"/>
                  <a:gd name="connsiteY6" fmla="*/ 244083 h 717677"/>
                  <a:gd name="connsiteX7" fmla="*/ 357016 w 367945"/>
                  <a:gd name="connsiteY7" fmla="*/ 0 h 71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945" h="717677">
                    <a:moveTo>
                      <a:pt x="357016" y="0"/>
                    </a:moveTo>
                    <a:lnTo>
                      <a:pt x="123863" y="0"/>
                    </a:lnTo>
                    <a:lnTo>
                      <a:pt x="0" y="364303"/>
                    </a:lnTo>
                    <a:lnTo>
                      <a:pt x="156650" y="364303"/>
                    </a:lnTo>
                    <a:lnTo>
                      <a:pt x="29144" y="717677"/>
                    </a:lnTo>
                    <a:lnTo>
                      <a:pt x="367945" y="244083"/>
                    </a:lnTo>
                    <a:lnTo>
                      <a:pt x="211295" y="244083"/>
                    </a:lnTo>
                    <a:lnTo>
                      <a:pt x="357016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22F9D5-3BC7-40AD-AC5B-6771E542F1E9}"/>
                </a:ext>
              </a:extLst>
            </p:cNvPr>
            <p:cNvSpPr txBox="1"/>
            <p:nvPr/>
          </p:nvSpPr>
          <p:spPr>
            <a:xfrm>
              <a:off x="8900654" y="1493794"/>
              <a:ext cx="1228760" cy="3906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Cosmos DB</a:t>
              </a:r>
            </a:p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(Order event score)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0FE1E99-F7C9-4ACD-B7A8-70F3F446D1D8}"/>
                </a:ext>
              </a:extLst>
            </p:cNvPr>
            <p:cNvGrpSpPr/>
            <p:nvPr/>
          </p:nvGrpSpPr>
          <p:grpSpPr>
            <a:xfrm>
              <a:off x="9192685" y="1928657"/>
              <a:ext cx="644698" cy="555680"/>
              <a:chOff x="8376458" y="5925518"/>
              <a:chExt cx="1045926" cy="901512"/>
            </a:xfrm>
          </p:grpSpPr>
          <p:sp>
            <p:nvSpPr>
              <p:cNvPr id="32" name="Star: 4 Points 8">
                <a:extLst>
                  <a:ext uri="{FF2B5EF4-FFF2-40B4-BE49-F238E27FC236}">
                    <a16:creationId xmlns:a16="http://schemas.microsoft.com/office/drawing/2014/main" id="{C9E42FA2-957B-416B-8F63-14DB9EC413D1}"/>
                  </a:ext>
                </a:extLst>
              </p:cNvPr>
              <p:cNvSpPr/>
              <p:nvPr/>
            </p:nvSpPr>
            <p:spPr bwMode="auto">
              <a:xfrm>
                <a:off x="8380049" y="5925518"/>
                <a:ext cx="292609" cy="292608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Star: 4 Points 8">
                <a:extLst>
                  <a:ext uri="{FF2B5EF4-FFF2-40B4-BE49-F238E27FC236}">
                    <a16:creationId xmlns:a16="http://schemas.microsoft.com/office/drawing/2014/main" id="{85F388AE-59C6-4FA0-973C-0E8B8B828F65}"/>
                  </a:ext>
                </a:extLst>
              </p:cNvPr>
              <p:cNvSpPr/>
              <p:nvPr/>
            </p:nvSpPr>
            <p:spPr bwMode="auto">
              <a:xfrm>
                <a:off x="9163935" y="6692304"/>
                <a:ext cx="134726" cy="134726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248B2D4-E54D-44B6-920C-57AA1C17C300}"/>
                  </a:ext>
                </a:extLst>
              </p:cNvPr>
              <p:cNvSpPr/>
              <p:nvPr/>
            </p:nvSpPr>
            <p:spPr bwMode="auto">
              <a:xfrm>
                <a:off x="8567675" y="6095745"/>
                <a:ext cx="647663" cy="64766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9">
                <a:extLst>
                  <a:ext uri="{FF2B5EF4-FFF2-40B4-BE49-F238E27FC236}">
                    <a16:creationId xmlns:a16="http://schemas.microsoft.com/office/drawing/2014/main" id="{8CBD7062-F159-4777-BA6B-5CC30B24B238}"/>
                  </a:ext>
                </a:extLst>
              </p:cNvPr>
              <p:cNvSpPr/>
              <p:nvPr/>
            </p:nvSpPr>
            <p:spPr bwMode="auto">
              <a:xfrm rot="19667957">
                <a:off x="8376458" y="6275766"/>
                <a:ext cx="1045926" cy="314819"/>
              </a:xfrm>
              <a:custGeom>
                <a:avLst/>
                <a:gdLst>
                  <a:gd name="connsiteX0" fmla="*/ 0 w 5218152"/>
                  <a:gd name="connsiteY0" fmla="*/ 854451 h 1708902"/>
                  <a:gd name="connsiteX1" fmla="*/ 2609076 w 5218152"/>
                  <a:gd name="connsiteY1" fmla="*/ 0 h 1708902"/>
                  <a:gd name="connsiteX2" fmla="*/ 5218152 w 5218152"/>
                  <a:gd name="connsiteY2" fmla="*/ 854451 h 1708902"/>
                  <a:gd name="connsiteX3" fmla="*/ 2609076 w 5218152"/>
                  <a:gd name="connsiteY3" fmla="*/ 1708902 h 1708902"/>
                  <a:gd name="connsiteX4" fmla="*/ 0 w 5218152"/>
                  <a:gd name="connsiteY4" fmla="*/ 854451 h 1708902"/>
                  <a:gd name="connsiteX0" fmla="*/ 38507 w 5256659"/>
                  <a:gd name="connsiteY0" fmla="*/ 904723 h 1759174"/>
                  <a:gd name="connsiteX1" fmla="*/ 1194016 w 5256659"/>
                  <a:gd name="connsiteY1" fmla="*/ 186575 h 1759174"/>
                  <a:gd name="connsiteX2" fmla="*/ 2647583 w 5256659"/>
                  <a:gd name="connsiteY2" fmla="*/ 50272 h 1759174"/>
                  <a:gd name="connsiteX3" fmla="*/ 5256659 w 5256659"/>
                  <a:gd name="connsiteY3" fmla="*/ 904723 h 1759174"/>
                  <a:gd name="connsiteX4" fmla="*/ 2647583 w 5256659"/>
                  <a:gd name="connsiteY4" fmla="*/ 1759174 h 1759174"/>
                  <a:gd name="connsiteX5" fmla="*/ 38507 w 5256659"/>
                  <a:gd name="connsiteY5" fmla="*/ 904723 h 1759174"/>
                  <a:gd name="connsiteX0" fmla="*/ 38507 w 5298873"/>
                  <a:gd name="connsiteY0" fmla="*/ 863052 h 1717503"/>
                  <a:gd name="connsiteX1" fmla="*/ 1194016 w 5298873"/>
                  <a:gd name="connsiteY1" fmla="*/ 144904 h 1717503"/>
                  <a:gd name="connsiteX2" fmla="*/ 2647583 w 5298873"/>
                  <a:gd name="connsiteY2" fmla="*/ 8601 h 1717503"/>
                  <a:gd name="connsiteX3" fmla="*/ 4147814 w 5298873"/>
                  <a:gd name="connsiteY3" fmla="*/ 284411 h 1717503"/>
                  <a:gd name="connsiteX4" fmla="*/ 5256659 w 5298873"/>
                  <a:gd name="connsiteY4" fmla="*/ 863052 h 1717503"/>
                  <a:gd name="connsiteX5" fmla="*/ 2647583 w 5298873"/>
                  <a:gd name="connsiteY5" fmla="*/ 1717503 h 1717503"/>
                  <a:gd name="connsiteX6" fmla="*/ 38507 w 5298873"/>
                  <a:gd name="connsiteY6" fmla="*/ 863052 h 1717503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6" fmla="*/ 2739023 w 5298873"/>
                  <a:gd name="connsiteY6" fmla="*/ 91440 h 1708902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23152"/>
                  <a:gd name="connsiteY0" fmla="*/ 139507 h 1572599"/>
                  <a:gd name="connsiteX1" fmla="*/ 5221030 w 5223152"/>
                  <a:gd name="connsiteY1" fmla="*/ 718148 h 1572599"/>
                  <a:gd name="connsiteX2" fmla="*/ 2611954 w 5223152"/>
                  <a:gd name="connsiteY2" fmla="*/ 1572599 h 1572599"/>
                  <a:gd name="connsiteX3" fmla="*/ 2878 w 5223152"/>
                  <a:gd name="connsiteY3" fmla="*/ 718148 h 1572599"/>
                  <a:gd name="connsiteX4" fmla="*/ 1158387 w 5223152"/>
                  <a:gd name="connsiteY4" fmla="*/ 0 h 1572599"/>
                  <a:gd name="connsiteX0" fmla="*/ 4101623 w 5262379"/>
                  <a:gd name="connsiteY0" fmla="*/ 75462 h 1572599"/>
                  <a:gd name="connsiteX1" fmla="*/ 5221030 w 5262379"/>
                  <a:gd name="connsiteY1" fmla="*/ 718148 h 1572599"/>
                  <a:gd name="connsiteX2" fmla="*/ 2611954 w 5262379"/>
                  <a:gd name="connsiteY2" fmla="*/ 1572599 h 1572599"/>
                  <a:gd name="connsiteX3" fmla="*/ 2878 w 5262379"/>
                  <a:gd name="connsiteY3" fmla="*/ 718148 h 1572599"/>
                  <a:gd name="connsiteX4" fmla="*/ 1158387 w 5262379"/>
                  <a:gd name="connsiteY4" fmla="*/ 0 h 1572599"/>
                  <a:gd name="connsiteX0" fmla="*/ 4101623 w 5259200"/>
                  <a:gd name="connsiteY0" fmla="*/ 75462 h 1572599"/>
                  <a:gd name="connsiteX1" fmla="*/ 5221030 w 5259200"/>
                  <a:gd name="connsiteY1" fmla="*/ 718148 h 1572599"/>
                  <a:gd name="connsiteX2" fmla="*/ 2611954 w 5259200"/>
                  <a:gd name="connsiteY2" fmla="*/ 1572599 h 1572599"/>
                  <a:gd name="connsiteX3" fmla="*/ 2878 w 5259200"/>
                  <a:gd name="connsiteY3" fmla="*/ 718148 h 1572599"/>
                  <a:gd name="connsiteX4" fmla="*/ 1158387 w 5259200"/>
                  <a:gd name="connsiteY4" fmla="*/ 0 h 1572599"/>
                  <a:gd name="connsiteX0" fmla="*/ 4101623 w 5224756"/>
                  <a:gd name="connsiteY0" fmla="*/ 75462 h 1572599"/>
                  <a:gd name="connsiteX1" fmla="*/ 5221030 w 5224756"/>
                  <a:gd name="connsiteY1" fmla="*/ 718148 h 1572599"/>
                  <a:gd name="connsiteX2" fmla="*/ 2611954 w 5224756"/>
                  <a:gd name="connsiteY2" fmla="*/ 1572599 h 1572599"/>
                  <a:gd name="connsiteX3" fmla="*/ 2878 w 5224756"/>
                  <a:gd name="connsiteY3" fmla="*/ 718148 h 1572599"/>
                  <a:gd name="connsiteX4" fmla="*/ 1158387 w 5224756"/>
                  <a:gd name="connsiteY4" fmla="*/ 0 h 1572599"/>
                  <a:gd name="connsiteX0" fmla="*/ 4101523 w 5224656"/>
                  <a:gd name="connsiteY0" fmla="*/ 75462 h 1572599"/>
                  <a:gd name="connsiteX1" fmla="*/ 5220930 w 5224656"/>
                  <a:gd name="connsiteY1" fmla="*/ 718148 h 1572599"/>
                  <a:gd name="connsiteX2" fmla="*/ 2611854 w 5224656"/>
                  <a:gd name="connsiteY2" fmla="*/ 1572599 h 1572599"/>
                  <a:gd name="connsiteX3" fmla="*/ 2778 w 5224656"/>
                  <a:gd name="connsiteY3" fmla="*/ 718148 h 1572599"/>
                  <a:gd name="connsiteX4" fmla="*/ 1158287 w 5224656"/>
                  <a:gd name="connsiteY4" fmla="*/ 0 h 157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4656" h="1572599">
                    <a:moveTo>
                      <a:pt x="4101523" y="75462"/>
                    </a:moveTo>
                    <a:cubicBezTo>
                      <a:pt x="4437829" y="118995"/>
                      <a:pt x="5139996" y="317331"/>
                      <a:pt x="5220930" y="718148"/>
                    </a:cubicBezTo>
                    <a:cubicBezTo>
                      <a:pt x="5301864" y="1118965"/>
                      <a:pt x="4052807" y="1572599"/>
                      <a:pt x="2611854" y="1572599"/>
                    </a:cubicBezTo>
                    <a:cubicBezTo>
                      <a:pt x="1170901" y="1572599"/>
                      <a:pt x="58844" y="1127725"/>
                      <a:pt x="2778" y="718148"/>
                    </a:cubicBezTo>
                    <a:cubicBezTo>
                      <a:pt x="-53288" y="308571"/>
                      <a:pt x="753402" y="94707"/>
                      <a:pt x="1158287" y="0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0EDE646-8375-449B-914C-229B34232681}"/>
                </a:ext>
              </a:extLst>
            </p:cNvPr>
            <p:cNvGrpSpPr/>
            <p:nvPr/>
          </p:nvGrpSpPr>
          <p:grpSpPr>
            <a:xfrm>
              <a:off x="6521084" y="1987693"/>
              <a:ext cx="485379" cy="412901"/>
              <a:chOff x="5872464" y="2045113"/>
              <a:chExt cx="485379" cy="41290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4DF48C3-6098-4FD9-BDDA-639CA3E5F544}"/>
                  </a:ext>
                </a:extLst>
              </p:cNvPr>
              <p:cNvGrpSpPr/>
              <p:nvPr/>
            </p:nvGrpSpPr>
            <p:grpSpPr>
              <a:xfrm>
                <a:off x="5872464" y="2045113"/>
                <a:ext cx="485379" cy="412901"/>
                <a:chOff x="2107244" y="1575258"/>
                <a:chExt cx="310993" cy="264555"/>
              </a:xfrm>
            </p:grpSpPr>
            <p:sp>
              <p:nvSpPr>
                <p:cNvPr id="42" name="Rectangle 9">
                  <a:extLst>
                    <a:ext uri="{FF2B5EF4-FFF2-40B4-BE49-F238E27FC236}">
                      <a16:creationId xmlns:a16="http://schemas.microsoft.com/office/drawing/2014/main" id="{D53BD777-E226-4431-8CA0-C1D81054A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3" name="Line 10">
                  <a:extLst>
                    <a:ext uri="{FF2B5EF4-FFF2-40B4-BE49-F238E27FC236}">
                      <a16:creationId xmlns:a16="http://schemas.microsoft.com/office/drawing/2014/main" id="{479804F7-219D-4ECB-B931-ED10185D82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47026"/>
                  <a:ext cx="31099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757F73E-8F6E-49E6-9713-D31027231AA5}"/>
                  </a:ext>
                </a:extLst>
              </p:cNvPr>
              <p:cNvGrpSpPr/>
              <p:nvPr/>
            </p:nvGrpSpPr>
            <p:grpSpPr>
              <a:xfrm>
                <a:off x="6153589" y="2082451"/>
                <a:ext cx="149347" cy="37338"/>
                <a:chOff x="2287367" y="1599181"/>
                <a:chExt cx="95690" cy="23923"/>
              </a:xfrm>
              <a:solidFill>
                <a:schemeClr val="tx2"/>
              </a:solidFill>
            </p:grpSpPr>
            <p:sp>
              <p:nvSpPr>
                <p:cNvPr id="39" name="Oval 11">
                  <a:extLst>
                    <a:ext uri="{FF2B5EF4-FFF2-40B4-BE49-F238E27FC236}">
                      <a16:creationId xmlns:a16="http://schemas.microsoft.com/office/drawing/2014/main" id="{8BA45FA7-AC75-48C4-A8FE-2646B8874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0" name="Oval 12">
                  <a:extLst>
                    <a:ext uri="{FF2B5EF4-FFF2-40B4-BE49-F238E27FC236}">
                      <a16:creationId xmlns:a16="http://schemas.microsoft.com/office/drawing/2014/main" id="{E0ADB978-C325-4B75-AF9F-F373E2DE3B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1" name="Oval 13">
                  <a:extLst>
                    <a:ext uri="{FF2B5EF4-FFF2-40B4-BE49-F238E27FC236}">
                      <a16:creationId xmlns:a16="http://schemas.microsoft.com/office/drawing/2014/main" id="{78FCC64B-1FCE-421B-85FF-D8D9AB59A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44" name="ShoppingCart_E7BF">
              <a:extLst>
                <a:ext uri="{FF2B5EF4-FFF2-40B4-BE49-F238E27FC236}">
                  <a16:creationId xmlns:a16="http://schemas.microsoft.com/office/drawing/2014/main" id="{217E8BCF-60CE-4C8C-856F-3DFD565DB3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42271" y="2158801"/>
              <a:ext cx="214846" cy="182696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BBF825-D75D-41D9-AFA2-506A95399AF4}"/>
                </a:ext>
              </a:extLst>
            </p:cNvPr>
            <p:cNvGrpSpPr/>
            <p:nvPr/>
          </p:nvGrpSpPr>
          <p:grpSpPr>
            <a:xfrm>
              <a:off x="10694089" y="1840340"/>
              <a:ext cx="307945" cy="699265"/>
              <a:chOff x="10878229" y="2464963"/>
              <a:chExt cx="307945" cy="69926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8400D6-8A1F-45F5-AEF8-BDEEA3C2B11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13A80FA-2468-45C9-AA28-BFE15747E4AC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AC91367-19E5-49E0-BD12-EF4C74AD1423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704720-9D62-4B5F-8018-3A93C609956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0584DF0-A753-4656-A3DA-1C76010B9258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11F0CA2-B185-4F09-B471-3582140ABE5E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1E5757-9FA6-49E2-BC0C-C5D46070BD55}"/>
                </a:ext>
              </a:extLst>
            </p:cNvPr>
            <p:cNvSpPr txBox="1"/>
            <p:nvPr/>
          </p:nvSpPr>
          <p:spPr>
            <a:xfrm>
              <a:off x="10414884" y="2598044"/>
              <a:ext cx="866356" cy="23676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225"/>
              <a:r>
                <a:rPr lang="en-US" sz="95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AFA403C-2A21-45EB-9005-802136AA75D6}"/>
                </a:ext>
              </a:extLst>
            </p:cNvPr>
            <p:cNvCxnSpPr>
              <a:cxnSpLocks/>
            </p:cNvCxnSpPr>
            <p:nvPr/>
          </p:nvCxnSpPr>
          <p:spPr>
            <a:xfrm>
              <a:off x="7149427" y="2209259"/>
              <a:ext cx="49869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6223F7-F37F-42B6-B44A-D663D881ED61}"/>
                </a:ext>
              </a:extLst>
            </p:cNvPr>
            <p:cNvCxnSpPr>
              <a:cxnSpLocks/>
            </p:cNvCxnSpPr>
            <p:nvPr/>
          </p:nvCxnSpPr>
          <p:spPr>
            <a:xfrm>
              <a:off x="8578177" y="2209259"/>
              <a:ext cx="49869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26C6D89-DB32-4297-BBFA-2B05E12A4DA4}"/>
                </a:ext>
              </a:extLst>
            </p:cNvPr>
            <p:cNvCxnSpPr>
              <a:cxnSpLocks/>
            </p:cNvCxnSpPr>
            <p:nvPr/>
          </p:nvCxnSpPr>
          <p:spPr>
            <a:xfrm>
              <a:off x="10088569" y="2209259"/>
              <a:ext cx="49869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C1CA558-BAED-40DA-9E4C-161019347EEA}"/>
                </a:ext>
              </a:extLst>
            </p:cNvPr>
            <p:cNvCxnSpPr>
              <a:cxnSpLocks/>
            </p:cNvCxnSpPr>
            <p:nvPr/>
          </p:nvCxnSpPr>
          <p:spPr>
            <a:xfrm>
              <a:off x="8578177" y="3556366"/>
              <a:ext cx="49869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CD8D5C6-3BD8-4FE4-8FB8-AEF9E6F4C1E5}"/>
                </a:ext>
              </a:extLst>
            </p:cNvPr>
            <p:cNvCxnSpPr>
              <a:cxnSpLocks/>
            </p:cNvCxnSpPr>
            <p:nvPr/>
          </p:nvCxnSpPr>
          <p:spPr>
            <a:xfrm>
              <a:off x="9966105" y="3556366"/>
              <a:ext cx="498690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2D4EDD-A310-4038-BB2B-C9BEB6B9FB78}"/>
                </a:ext>
              </a:extLst>
            </p:cNvPr>
            <p:cNvCxnSpPr>
              <a:cxnSpLocks/>
            </p:cNvCxnSpPr>
            <p:nvPr/>
          </p:nvCxnSpPr>
          <p:spPr>
            <a:xfrm>
              <a:off x="10913357" y="2859029"/>
              <a:ext cx="0" cy="329069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790861F-A63D-401F-B331-0C20AFD07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9317" y="2702748"/>
              <a:ext cx="812340" cy="48535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1D5D21D-2F2D-415D-99E2-30F8EF21B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2953" y="2444086"/>
              <a:ext cx="2227472" cy="707819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861247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301" y="331077"/>
            <a:ext cx="5606043" cy="899665"/>
          </a:xfrm>
        </p:spPr>
        <p:txBody>
          <a:bodyPr/>
          <a:lstStyle/>
          <a:p>
            <a:r>
              <a:rPr lang="en-US" dirty="0"/>
              <a:t>Run spark over operational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69239" y="1494678"/>
            <a:ext cx="5606043" cy="27689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Accelerate analysis of fast-changing, high-volume, global data.</a:t>
            </a:r>
          </a:p>
          <a:p>
            <a:pPr marL="285750" lvl="1" indent="-285750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Real-time big data processing across any data model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Machine learning at scale over globally-distributed data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Speeds analytical queries with automatic indexing and push-down predicate filtering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Native integration with Spark Connector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75D6E6D-60E0-4968-8D3E-A29B48BA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36295" y="5869257"/>
            <a:ext cx="711710" cy="7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sbinfo.com/wp-content/uploads/2017/09/cropped-SSB-Logo-Square-Transparent-1-270x270.png">
            <a:extLst>
              <a:ext uri="{FF2B5EF4-FFF2-40B4-BE49-F238E27FC236}">
                <a16:creationId xmlns:a16="http://schemas.microsoft.com/office/drawing/2014/main" id="{92283645-78DC-46A8-A7DE-4B128802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367" y="5978255"/>
            <a:ext cx="577025" cy="58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latform.affinio.com/assets/images/affinio_black-e37e523efd22117b9497d8b419098055.png">
            <a:extLst>
              <a:ext uri="{FF2B5EF4-FFF2-40B4-BE49-F238E27FC236}">
                <a16:creationId xmlns:a16="http://schemas.microsoft.com/office/drawing/2014/main" id="{3034B83C-F2B1-4E23-A655-9FB1CFD5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260" y="6070790"/>
            <a:ext cx="1020673" cy="48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265309" y="1230742"/>
            <a:ext cx="5550509" cy="2280062"/>
            <a:chOff x="6265309" y="1230742"/>
            <a:chExt cx="5550509" cy="228006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207BA61-F4FD-4FB0-ACAC-AA61DE624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8065725" y="1230742"/>
              <a:ext cx="1183578" cy="61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5CBEE4-6FCB-43E3-AB7B-6339F95C08D7}"/>
                </a:ext>
              </a:extLst>
            </p:cNvPr>
            <p:cNvSpPr txBox="1"/>
            <p:nvPr/>
          </p:nvSpPr>
          <p:spPr>
            <a:xfrm>
              <a:off x="6265309" y="3134762"/>
              <a:ext cx="972495" cy="23852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Worker nodes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8E4E8AA-C03E-458E-851C-19CF12A08D26}"/>
                </a:ext>
              </a:extLst>
            </p:cNvPr>
            <p:cNvGrpSpPr/>
            <p:nvPr/>
          </p:nvGrpSpPr>
          <p:grpSpPr>
            <a:xfrm>
              <a:off x="10154421" y="2284715"/>
              <a:ext cx="641116" cy="552594"/>
              <a:chOff x="8376458" y="5925518"/>
              <a:chExt cx="1045926" cy="901512"/>
            </a:xfrm>
          </p:grpSpPr>
          <p:sp>
            <p:nvSpPr>
              <p:cNvPr id="12" name="Star: 4 Points 8">
                <a:extLst>
                  <a:ext uri="{FF2B5EF4-FFF2-40B4-BE49-F238E27FC236}">
                    <a16:creationId xmlns:a16="http://schemas.microsoft.com/office/drawing/2014/main" id="{34E2957D-9A94-4947-8DB7-07104DEDE49E}"/>
                  </a:ext>
                </a:extLst>
              </p:cNvPr>
              <p:cNvSpPr/>
              <p:nvPr/>
            </p:nvSpPr>
            <p:spPr bwMode="auto">
              <a:xfrm>
                <a:off x="8380049" y="5925518"/>
                <a:ext cx="292609" cy="292608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Star: 4 Points 8">
                <a:extLst>
                  <a:ext uri="{FF2B5EF4-FFF2-40B4-BE49-F238E27FC236}">
                    <a16:creationId xmlns:a16="http://schemas.microsoft.com/office/drawing/2014/main" id="{4D46BB5D-EB0F-4126-9D58-D220E89E7CF4}"/>
                  </a:ext>
                </a:extLst>
              </p:cNvPr>
              <p:cNvSpPr/>
              <p:nvPr/>
            </p:nvSpPr>
            <p:spPr bwMode="auto">
              <a:xfrm>
                <a:off x="9163935" y="6692304"/>
                <a:ext cx="134726" cy="134726"/>
              </a:xfrm>
              <a:custGeom>
                <a:avLst/>
                <a:gdLst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  <a:gd name="connsiteX0" fmla="*/ 0 w 1628504"/>
                  <a:gd name="connsiteY0" fmla="*/ 814252 h 1628504"/>
                  <a:gd name="connsiteX1" fmla="*/ 613587 w 1628504"/>
                  <a:gd name="connsiteY1" fmla="*/ 613587 h 1628504"/>
                  <a:gd name="connsiteX2" fmla="*/ 814252 w 1628504"/>
                  <a:gd name="connsiteY2" fmla="*/ 0 h 1628504"/>
                  <a:gd name="connsiteX3" fmla="*/ 1014917 w 1628504"/>
                  <a:gd name="connsiteY3" fmla="*/ 613587 h 1628504"/>
                  <a:gd name="connsiteX4" fmla="*/ 1628504 w 1628504"/>
                  <a:gd name="connsiteY4" fmla="*/ 814252 h 1628504"/>
                  <a:gd name="connsiteX5" fmla="*/ 1014917 w 1628504"/>
                  <a:gd name="connsiteY5" fmla="*/ 1014917 h 1628504"/>
                  <a:gd name="connsiteX6" fmla="*/ 814252 w 1628504"/>
                  <a:gd name="connsiteY6" fmla="*/ 1628504 h 1628504"/>
                  <a:gd name="connsiteX7" fmla="*/ 613587 w 1628504"/>
                  <a:gd name="connsiteY7" fmla="*/ 1014917 h 1628504"/>
                  <a:gd name="connsiteX8" fmla="*/ 0 w 1628504"/>
                  <a:gd name="connsiteY8" fmla="*/ 814252 h 162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8504" h="1628504">
                    <a:moveTo>
                      <a:pt x="0" y="814252"/>
                    </a:moveTo>
                    <a:cubicBezTo>
                      <a:pt x="19050" y="815400"/>
                      <a:pt x="477878" y="749296"/>
                      <a:pt x="613587" y="613587"/>
                    </a:cubicBezTo>
                    <a:cubicBezTo>
                      <a:pt x="749296" y="477878"/>
                      <a:pt x="805875" y="32657"/>
                      <a:pt x="814252" y="0"/>
                    </a:cubicBezTo>
                    <a:cubicBezTo>
                      <a:pt x="819908" y="31718"/>
                      <a:pt x="874411" y="460935"/>
                      <a:pt x="1014917" y="613587"/>
                    </a:cubicBezTo>
                    <a:cubicBezTo>
                      <a:pt x="1136558" y="745743"/>
                      <a:pt x="1598568" y="811317"/>
                      <a:pt x="1628504" y="814252"/>
                    </a:cubicBezTo>
                    <a:cubicBezTo>
                      <a:pt x="1599929" y="829433"/>
                      <a:pt x="1150626" y="879208"/>
                      <a:pt x="1014917" y="1014917"/>
                    </a:cubicBezTo>
                    <a:cubicBezTo>
                      <a:pt x="879208" y="1150626"/>
                      <a:pt x="821269" y="1604011"/>
                      <a:pt x="814252" y="1628504"/>
                    </a:cubicBezTo>
                    <a:cubicBezTo>
                      <a:pt x="808596" y="1606733"/>
                      <a:pt x="749296" y="1150626"/>
                      <a:pt x="613587" y="1014917"/>
                    </a:cubicBezTo>
                    <a:cubicBezTo>
                      <a:pt x="477878" y="879208"/>
                      <a:pt x="16329" y="817187"/>
                      <a:pt x="0" y="8142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3C7847F-EE3C-416E-B587-41D3A1B4DFCE}"/>
                  </a:ext>
                </a:extLst>
              </p:cNvPr>
              <p:cNvSpPr/>
              <p:nvPr/>
            </p:nvSpPr>
            <p:spPr bwMode="auto">
              <a:xfrm>
                <a:off x="8567675" y="6095745"/>
                <a:ext cx="647663" cy="647662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9">
                <a:extLst>
                  <a:ext uri="{FF2B5EF4-FFF2-40B4-BE49-F238E27FC236}">
                    <a16:creationId xmlns:a16="http://schemas.microsoft.com/office/drawing/2014/main" id="{7B16688F-E417-456A-BACC-3AF5BACF370A}"/>
                  </a:ext>
                </a:extLst>
              </p:cNvPr>
              <p:cNvSpPr/>
              <p:nvPr/>
            </p:nvSpPr>
            <p:spPr bwMode="auto">
              <a:xfrm rot="19667957">
                <a:off x="8376458" y="6275766"/>
                <a:ext cx="1045926" cy="314819"/>
              </a:xfrm>
              <a:custGeom>
                <a:avLst/>
                <a:gdLst>
                  <a:gd name="connsiteX0" fmla="*/ 0 w 5218152"/>
                  <a:gd name="connsiteY0" fmla="*/ 854451 h 1708902"/>
                  <a:gd name="connsiteX1" fmla="*/ 2609076 w 5218152"/>
                  <a:gd name="connsiteY1" fmla="*/ 0 h 1708902"/>
                  <a:gd name="connsiteX2" fmla="*/ 5218152 w 5218152"/>
                  <a:gd name="connsiteY2" fmla="*/ 854451 h 1708902"/>
                  <a:gd name="connsiteX3" fmla="*/ 2609076 w 5218152"/>
                  <a:gd name="connsiteY3" fmla="*/ 1708902 h 1708902"/>
                  <a:gd name="connsiteX4" fmla="*/ 0 w 5218152"/>
                  <a:gd name="connsiteY4" fmla="*/ 854451 h 1708902"/>
                  <a:gd name="connsiteX0" fmla="*/ 38507 w 5256659"/>
                  <a:gd name="connsiteY0" fmla="*/ 904723 h 1759174"/>
                  <a:gd name="connsiteX1" fmla="*/ 1194016 w 5256659"/>
                  <a:gd name="connsiteY1" fmla="*/ 186575 h 1759174"/>
                  <a:gd name="connsiteX2" fmla="*/ 2647583 w 5256659"/>
                  <a:gd name="connsiteY2" fmla="*/ 50272 h 1759174"/>
                  <a:gd name="connsiteX3" fmla="*/ 5256659 w 5256659"/>
                  <a:gd name="connsiteY3" fmla="*/ 904723 h 1759174"/>
                  <a:gd name="connsiteX4" fmla="*/ 2647583 w 5256659"/>
                  <a:gd name="connsiteY4" fmla="*/ 1759174 h 1759174"/>
                  <a:gd name="connsiteX5" fmla="*/ 38507 w 5256659"/>
                  <a:gd name="connsiteY5" fmla="*/ 904723 h 1759174"/>
                  <a:gd name="connsiteX0" fmla="*/ 38507 w 5298873"/>
                  <a:gd name="connsiteY0" fmla="*/ 863052 h 1717503"/>
                  <a:gd name="connsiteX1" fmla="*/ 1194016 w 5298873"/>
                  <a:gd name="connsiteY1" fmla="*/ 144904 h 1717503"/>
                  <a:gd name="connsiteX2" fmla="*/ 2647583 w 5298873"/>
                  <a:gd name="connsiteY2" fmla="*/ 8601 h 1717503"/>
                  <a:gd name="connsiteX3" fmla="*/ 4147814 w 5298873"/>
                  <a:gd name="connsiteY3" fmla="*/ 284411 h 1717503"/>
                  <a:gd name="connsiteX4" fmla="*/ 5256659 w 5298873"/>
                  <a:gd name="connsiteY4" fmla="*/ 863052 h 1717503"/>
                  <a:gd name="connsiteX5" fmla="*/ 2647583 w 5298873"/>
                  <a:gd name="connsiteY5" fmla="*/ 1717503 h 1717503"/>
                  <a:gd name="connsiteX6" fmla="*/ 38507 w 5298873"/>
                  <a:gd name="connsiteY6" fmla="*/ 863052 h 1717503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6" fmla="*/ 2739023 w 5298873"/>
                  <a:gd name="connsiteY6" fmla="*/ 91440 h 1708902"/>
                  <a:gd name="connsiteX0" fmla="*/ 2647583 w 5298873"/>
                  <a:gd name="connsiteY0" fmla="*/ 0 h 1708902"/>
                  <a:gd name="connsiteX1" fmla="*/ 4147814 w 5298873"/>
                  <a:gd name="connsiteY1" fmla="*/ 275810 h 1708902"/>
                  <a:gd name="connsiteX2" fmla="*/ 5256659 w 5298873"/>
                  <a:gd name="connsiteY2" fmla="*/ 854451 h 1708902"/>
                  <a:gd name="connsiteX3" fmla="*/ 2647583 w 5298873"/>
                  <a:gd name="connsiteY3" fmla="*/ 1708902 h 1708902"/>
                  <a:gd name="connsiteX4" fmla="*/ 38507 w 5298873"/>
                  <a:gd name="connsiteY4" fmla="*/ 854451 h 1708902"/>
                  <a:gd name="connsiteX5" fmla="*/ 1194016 w 5298873"/>
                  <a:gd name="connsiteY5" fmla="*/ 136303 h 1708902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47814 w 5298873"/>
                  <a:gd name="connsiteY0" fmla="*/ 139507 h 1572599"/>
                  <a:gd name="connsiteX1" fmla="*/ 5256659 w 5298873"/>
                  <a:gd name="connsiteY1" fmla="*/ 718148 h 1572599"/>
                  <a:gd name="connsiteX2" fmla="*/ 2647583 w 5298873"/>
                  <a:gd name="connsiteY2" fmla="*/ 1572599 h 1572599"/>
                  <a:gd name="connsiteX3" fmla="*/ 38507 w 5298873"/>
                  <a:gd name="connsiteY3" fmla="*/ 718148 h 1572599"/>
                  <a:gd name="connsiteX4" fmla="*/ 1194016 w 5298873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63244"/>
                  <a:gd name="connsiteY0" fmla="*/ 139507 h 1572599"/>
                  <a:gd name="connsiteX1" fmla="*/ 5221030 w 5263244"/>
                  <a:gd name="connsiteY1" fmla="*/ 718148 h 1572599"/>
                  <a:gd name="connsiteX2" fmla="*/ 2611954 w 5263244"/>
                  <a:gd name="connsiteY2" fmla="*/ 1572599 h 1572599"/>
                  <a:gd name="connsiteX3" fmla="*/ 2878 w 5263244"/>
                  <a:gd name="connsiteY3" fmla="*/ 718148 h 1572599"/>
                  <a:gd name="connsiteX4" fmla="*/ 1158387 w 5263244"/>
                  <a:gd name="connsiteY4" fmla="*/ 0 h 1572599"/>
                  <a:gd name="connsiteX0" fmla="*/ 4112185 w 5223152"/>
                  <a:gd name="connsiteY0" fmla="*/ 139507 h 1572599"/>
                  <a:gd name="connsiteX1" fmla="*/ 5221030 w 5223152"/>
                  <a:gd name="connsiteY1" fmla="*/ 718148 h 1572599"/>
                  <a:gd name="connsiteX2" fmla="*/ 2611954 w 5223152"/>
                  <a:gd name="connsiteY2" fmla="*/ 1572599 h 1572599"/>
                  <a:gd name="connsiteX3" fmla="*/ 2878 w 5223152"/>
                  <a:gd name="connsiteY3" fmla="*/ 718148 h 1572599"/>
                  <a:gd name="connsiteX4" fmla="*/ 1158387 w 5223152"/>
                  <a:gd name="connsiteY4" fmla="*/ 0 h 1572599"/>
                  <a:gd name="connsiteX0" fmla="*/ 4101623 w 5262379"/>
                  <a:gd name="connsiteY0" fmla="*/ 75462 h 1572599"/>
                  <a:gd name="connsiteX1" fmla="*/ 5221030 w 5262379"/>
                  <a:gd name="connsiteY1" fmla="*/ 718148 h 1572599"/>
                  <a:gd name="connsiteX2" fmla="*/ 2611954 w 5262379"/>
                  <a:gd name="connsiteY2" fmla="*/ 1572599 h 1572599"/>
                  <a:gd name="connsiteX3" fmla="*/ 2878 w 5262379"/>
                  <a:gd name="connsiteY3" fmla="*/ 718148 h 1572599"/>
                  <a:gd name="connsiteX4" fmla="*/ 1158387 w 5262379"/>
                  <a:gd name="connsiteY4" fmla="*/ 0 h 1572599"/>
                  <a:gd name="connsiteX0" fmla="*/ 4101623 w 5259200"/>
                  <a:gd name="connsiteY0" fmla="*/ 75462 h 1572599"/>
                  <a:gd name="connsiteX1" fmla="*/ 5221030 w 5259200"/>
                  <a:gd name="connsiteY1" fmla="*/ 718148 h 1572599"/>
                  <a:gd name="connsiteX2" fmla="*/ 2611954 w 5259200"/>
                  <a:gd name="connsiteY2" fmla="*/ 1572599 h 1572599"/>
                  <a:gd name="connsiteX3" fmla="*/ 2878 w 5259200"/>
                  <a:gd name="connsiteY3" fmla="*/ 718148 h 1572599"/>
                  <a:gd name="connsiteX4" fmla="*/ 1158387 w 5259200"/>
                  <a:gd name="connsiteY4" fmla="*/ 0 h 1572599"/>
                  <a:gd name="connsiteX0" fmla="*/ 4101623 w 5224756"/>
                  <a:gd name="connsiteY0" fmla="*/ 75462 h 1572599"/>
                  <a:gd name="connsiteX1" fmla="*/ 5221030 w 5224756"/>
                  <a:gd name="connsiteY1" fmla="*/ 718148 h 1572599"/>
                  <a:gd name="connsiteX2" fmla="*/ 2611954 w 5224756"/>
                  <a:gd name="connsiteY2" fmla="*/ 1572599 h 1572599"/>
                  <a:gd name="connsiteX3" fmla="*/ 2878 w 5224756"/>
                  <a:gd name="connsiteY3" fmla="*/ 718148 h 1572599"/>
                  <a:gd name="connsiteX4" fmla="*/ 1158387 w 5224756"/>
                  <a:gd name="connsiteY4" fmla="*/ 0 h 1572599"/>
                  <a:gd name="connsiteX0" fmla="*/ 4101523 w 5224656"/>
                  <a:gd name="connsiteY0" fmla="*/ 75462 h 1572599"/>
                  <a:gd name="connsiteX1" fmla="*/ 5220930 w 5224656"/>
                  <a:gd name="connsiteY1" fmla="*/ 718148 h 1572599"/>
                  <a:gd name="connsiteX2" fmla="*/ 2611854 w 5224656"/>
                  <a:gd name="connsiteY2" fmla="*/ 1572599 h 1572599"/>
                  <a:gd name="connsiteX3" fmla="*/ 2778 w 5224656"/>
                  <a:gd name="connsiteY3" fmla="*/ 718148 h 1572599"/>
                  <a:gd name="connsiteX4" fmla="*/ 1158287 w 5224656"/>
                  <a:gd name="connsiteY4" fmla="*/ 0 h 157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4656" h="1572599">
                    <a:moveTo>
                      <a:pt x="4101523" y="75462"/>
                    </a:moveTo>
                    <a:cubicBezTo>
                      <a:pt x="4437829" y="118995"/>
                      <a:pt x="5139996" y="317331"/>
                      <a:pt x="5220930" y="718148"/>
                    </a:cubicBezTo>
                    <a:cubicBezTo>
                      <a:pt x="5301864" y="1118965"/>
                      <a:pt x="4052807" y="1572599"/>
                      <a:pt x="2611854" y="1572599"/>
                    </a:cubicBezTo>
                    <a:cubicBezTo>
                      <a:pt x="1170901" y="1572599"/>
                      <a:pt x="58844" y="1127725"/>
                      <a:pt x="2778" y="718148"/>
                    </a:cubicBezTo>
                    <a:cubicBezTo>
                      <a:pt x="-53288" y="308571"/>
                      <a:pt x="753402" y="94707"/>
                      <a:pt x="1158287" y="0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A5C1F6-A2AE-41F9-A45B-DA423D313EE6}"/>
                </a:ext>
              </a:extLst>
            </p:cNvPr>
            <p:cNvSpPr txBox="1"/>
            <p:nvPr/>
          </p:nvSpPr>
          <p:spPr>
            <a:xfrm>
              <a:off x="7315266" y="2084539"/>
              <a:ext cx="972495" cy="23852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Master 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40124-6C1E-4753-AA79-23EB2C8A4777}"/>
                </a:ext>
              </a:extLst>
            </p:cNvPr>
            <p:cNvSpPr txBox="1"/>
            <p:nvPr/>
          </p:nvSpPr>
          <p:spPr>
            <a:xfrm>
              <a:off x="8475451" y="2191096"/>
              <a:ext cx="1002975" cy="23852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Gateway nodes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D24693-8BFF-46EA-B7B2-AACF4E50BDB6}"/>
                </a:ext>
              </a:extLst>
            </p:cNvPr>
            <p:cNvSpPr txBox="1"/>
            <p:nvPr/>
          </p:nvSpPr>
          <p:spPr>
            <a:xfrm>
              <a:off x="8104637" y="2625661"/>
              <a:ext cx="1242120" cy="3847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Spark-Cosmos DB connector (Java)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E2150-2CBF-4D24-95CC-8DAEB6748014}"/>
                </a:ext>
              </a:extLst>
            </p:cNvPr>
            <p:cNvSpPr txBox="1"/>
            <p:nvPr/>
          </p:nvSpPr>
          <p:spPr>
            <a:xfrm>
              <a:off x="11126119" y="1922434"/>
              <a:ext cx="689699" cy="3847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Data nodes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D22A45-2D6D-4B9B-AFF1-9F57796C035C}"/>
                </a:ext>
              </a:extLst>
            </p:cNvPr>
            <p:cNvSpPr/>
            <p:nvPr/>
          </p:nvSpPr>
          <p:spPr bwMode="auto">
            <a:xfrm>
              <a:off x="9696301" y="1813728"/>
              <a:ext cx="1547652" cy="1547652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B7024202-E8B4-4A3E-81F8-8643E88D0EBD}"/>
                </a:ext>
              </a:extLst>
            </p:cNvPr>
            <p:cNvSpPr/>
            <p:nvPr/>
          </p:nvSpPr>
          <p:spPr bwMode="auto">
            <a:xfrm>
              <a:off x="9917644" y="1830401"/>
              <a:ext cx="323176" cy="323176"/>
            </a:xfrm>
            <a:prstGeom prst="ellipse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DE0C7D5F-70EC-4238-AA6E-AC6E39D89F98}"/>
                </a:ext>
              </a:extLst>
            </p:cNvPr>
            <p:cNvSpPr/>
            <p:nvPr/>
          </p:nvSpPr>
          <p:spPr bwMode="auto">
            <a:xfrm>
              <a:off x="10678408" y="1739827"/>
              <a:ext cx="323176" cy="323176"/>
            </a:xfrm>
            <a:prstGeom prst="ellipse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DB43B5F4-67B8-482D-AA62-32BE13B8406E}"/>
                </a:ext>
              </a:extLst>
            </p:cNvPr>
            <p:cNvSpPr/>
            <p:nvPr/>
          </p:nvSpPr>
          <p:spPr bwMode="auto">
            <a:xfrm>
              <a:off x="11082365" y="2302485"/>
              <a:ext cx="323176" cy="323176"/>
            </a:xfrm>
            <a:prstGeom prst="ellipse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4" name="Oval 23">
              <a:extLst>
                <a:ext uri="{FF2B5EF4-FFF2-40B4-BE49-F238E27FC236}">
                  <a16:creationId xmlns:a16="http://schemas.microsoft.com/office/drawing/2014/main" id="{77BD20CF-11B3-4DD8-A055-104AC885CADC}"/>
                </a:ext>
              </a:extLst>
            </p:cNvPr>
            <p:cNvSpPr/>
            <p:nvPr/>
          </p:nvSpPr>
          <p:spPr bwMode="auto">
            <a:xfrm>
              <a:off x="10882794" y="2913278"/>
              <a:ext cx="323176" cy="323176"/>
            </a:xfrm>
            <a:prstGeom prst="ellipse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5" name="Oval 24">
              <a:extLst>
                <a:ext uri="{FF2B5EF4-FFF2-40B4-BE49-F238E27FC236}">
                  <a16:creationId xmlns:a16="http://schemas.microsoft.com/office/drawing/2014/main" id="{57EA6611-B7E2-478F-A19E-04ABCB51EB7D}"/>
                </a:ext>
              </a:extLst>
            </p:cNvPr>
            <p:cNvSpPr/>
            <p:nvPr/>
          </p:nvSpPr>
          <p:spPr bwMode="auto">
            <a:xfrm>
              <a:off x="10195015" y="3187628"/>
              <a:ext cx="323176" cy="323176"/>
            </a:xfrm>
            <a:prstGeom prst="ellipse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234AAE86-EF09-4392-A353-0D6D35A1AB74}"/>
                </a:ext>
              </a:extLst>
            </p:cNvPr>
            <p:cNvSpPr/>
            <p:nvPr/>
          </p:nvSpPr>
          <p:spPr bwMode="auto">
            <a:xfrm>
              <a:off x="9683134" y="2864452"/>
              <a:ext cx="323176" cy="323176"/>
            </a:xfrm>
            <a:prstGeom prst="ellipse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52C2FE-FF87-49A9-8F55-4CEB0086C8E4}"/>
                </a:ext>
              </a:extLst>
            </p:cNvPr>
            <p:cNvSpPr/>
            <p:nvPr/>
          </p:nvSpPr>
          <p:spPr bwMode="auto">
            <a:xfrm>
              <a:off x="9529500" y="2308231"/>
              <a:ext cx="323176" cy="323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854795-3E85-4039-BA8E-FE492C9D1D54}"/>
                </a:ext>
              </a:extLst>
            </p:cNvPr>
            <p:cNvSpPr/>
            <p:nvPr/>
          </p:nvSpPr>
          <p:spPr bwMode="auto">
            <a:xfrm>
              <a:off x="7541377" y="2358040"/>
              <a:ext cx="486248" cy="292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8" name="Rectangle 27">
              <a:extLst>
                <a:ext uri="{FF2B5EF4-FFF2-40B4-BE49-F238E27FC236}">
                  <a16:creationId xmlns:a16="http://schemas.microsoft.com/office/drawing/2014/main" id="{20C4831F-0362-420C-9B19-C627CAD20236}"/>
                </a:ext>
              </a:extLst>
            </p:cNvPr>
            <p:cNvSpPr/>
            <p:nvPr/>
          </p:nvSpPr>
          <p:spPr bwMode="auto">
            <a:xfrm>
              <a:off x="6478652" y="1828345"/>
              <a:ext cx="442044" cy="292343"/>
            </a:xfrm>
            <a:prstGeom prst="rect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9" name="Rectangle 28">
              <a:extLst>
                <a:ext uri="{FF2B5EF4-FFF2-40B4-BE49-F238E27FC236}">
                  <a16:creationId xmlns:a16="http://schemas.microsoft.com/office/drawing/2014/main" id="{BA1D5527-13D2-4CA1-97A7-9602817B92B2}"/>
                </a:ext>
              </a:extLst>
            </p:cNvPr>
            <p:cNvSpPr/>
            <p:nvPr/>
          </p:nvSpPr>
          <p:spPr bwMode="auto">
            <a:xfrm>
              <a:off x="6478652" y="2171666"/>
              <a:ext cx="442044" cy="292343"/>
            </a:xfrm>
            <a:prstGeom prst="rect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CAD13C30-5F64-4034-8A91-C35B9AFA1ACC}"/>
                </a:ext>
              </a:extLst>
            </p:cNvPr>
            <p:cNvSpPr/>
            <p:nvPr/>
          </p:nvSpPr>
          <p:spPr bwMode="auto">
            <a:xfrm>
              <a:off x="6478652" y="2514987"/>
              <a:ext cx="442044" cy="292343"/>
            </a:xfrm>
            <a:prstGeom prst="rect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634CDF0C-0EEA-4E81-A063-7A4B097650FB}"/>
                </a:ext>
              </a:extLst>
            </p:cNvPr>
            <p:cNvSpPr/>
            <p:nvPr/>
          </p:nvSpPr>
          <p:spPr bwMode="auto">
            <a:xfrm>
              <a:off x="6478652" y="2858308"/>
              <a:ext cx="442044" cy="292343"/>
            </a:xfrm>
            <a:prstGeom prst="rect">
              <a:avLst/>
            </a:prstGeom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DE40432-C5D9-4E64-A671-53DF0BD1A28A}"/>
                </a:ext>
              </a:extLst>
            </p:cNvPr>
            <p:cNvCxnSpPr>
              <a:stCxn id="5" idx="1"/>
              <a:endCxn id="29" idx="3"/>
            </p:cNvCxnSpPr>
            <p:nvPr/>
          </p:nvCxnSpPr>
          <p:spPr>
            <a:xfrm flipH="1" flipV="1">
              <a:off x="6920696" y="2317838"/>
              <a:ext cx="620681" cy="186374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7AF680-F6FD-4495-8951-E1866E0DFF6D}"/>
                </a:ext>
              </a:extLst>
            </p:cNvPr>
            <p:cNvCxnSpPr>
              <a:cxnSpLocks/>
              <a:stCxn id="5" idx="1"/>
              <a:endCxn id="28" idx="3"/>
            </p:cNvCxnSpPr>
            <p:nvPr/>
          </p:nvCxnSpPr>
          <p:spPr>
            <a:xfrm flipH="1" flipV="1">
              <a:off x="6920696" y="1974517"/>
              <a:ext cx="620681" cy="529695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5BCBB7-EEA3-4669-9CEB-420B16585303}"/>
                </a:ext>
              </a:extLst>
            </p:cNvPr>
            <p:cNvCxnSpPr>
              <a:cxnSpLocks/>
              <a:stCxn id="5" idx="1"/>
              <a:endCxn id="30" idx="3"/>
            </p:cNvCxnSpPr>
            <p:nvPr/>
          </p:nvCxnSpPr>
          <p:spPr>
            <a:xfrm flipH="1">
              <a:off x="6920696" y="2504212"/>
              <a:ext cx="620681" cy="156947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8D7D14-15E3-4F67-969E-797E47DDE891}"/>
                </a:ext>
              </a:extLst>
            </p:cNvPr>
            <p:cNvCxnSpPr>
              <a:cxnSpLocks/>
              <a:stCxn id="5" idx="1"/>
              <a:endCxn id="31" idx="3"/>
            </p:cNvCxnSpPr>
            <p:nvPr/>
          </p:nvCxnSpPr>
          <p:spPr>
            <a:xfrm flipH="1">
              <a:off x="6920696" y="2504212"/>
              <a:ext cx="620681" cy="500268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6890F67-893B-49AF-8044-48E193365076}"/>
                </a:ext>
              </a:extLst>
            </p:cNvPr>
            <p:cNvCxnSpPr/>
            <p:nvPr/>
          </p:nvCxnSpPr>
          <p:spPr>
            <a:xfrm>
              <a:off x="8065725" y="2420645"/>
              <a:ext cx="1428894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7A34ABD-7304-439D-A2CA-C762B2C2A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5725" y="2603370"/>
              <a:ext cx="1428894" cy="0"/>
            </a:xfrm>
            <a:prstGeom prst="straightConnector1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D554854A-6B3C-4A22-95CF-004642BC1DE0}"/>
                </a:ext>
              </a:extLst>
            </p:cNvPr>
            <p:cNvCxnSpPr>
              <a:stCxn id="31" idx="1"/>
              <a:endCxn id="25" idx="4"/>
            </p:cNvCxnSpPr>
            <p:nvPr/>
          </p:nvCxnSpPr>
          <p:spPr>
            <a:xfrm rot="10800000" flipH="1" flipV="1">
              <a:off x="6478651" y="3004480"/>
              <a:ext cx="3877951" cy="506324"/>
            </a:xfrm>
            <a:prstGeom prst="bentConnector4">
              <a:avLst>
                <a:gd name="adj1" fmla="val -5730"/>
                <a:gd name="adj2" fmla="val 151897"/>
              </a:avLst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3371219D-F9BF-48E6-B39A-60A85BFC0245}"/>
                </a:ext>
              </a:extLst>
            </p:cNvPr>
            <p:cNvCxnSpPr>
              <a:cxnSpLocks/>
              <a:stCxn id="30" idx="1"/>
              <a:endCxn id="24" idx="4"/>
            </p:cNvCxnSpPr>
            <p:nvPr/>
          </p:nvCxnSpPr>
          <p:spPr>
            <a:xfrm rot="10800000" flipH="1" flipV="1">
              <a:off x="6478652" y="2661158"/>
              <a:ext cx="4565730" cy="575295"/>
            </a:xfrm>
            <a:prstGeom prst="bentConnector4">
              <a:avLst>
                <a:gd name="adj1" fmla="val -8382"/>
                <a:gd name="adj2" fmla="val 225284"/>
              </a:avLst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3621781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301" y="331077"/>
            <a:ext cx="5606043" cy="899665"/>
          </a:xfrm>
        </p:spPr>
        <p:txBody>
          <a:bodyPr/>
          <a:lstStyle/>
          <a:p>
            <a:r>
              <a:rPr lang="en-US" dirty="0"/>
              <a:t>Lift and shift </a:t>
            </a:r>
            <a:br>
              <a:rPr lang="en-US" dirty="0"/>
            </a:br>
            <a:r>
              <a:rPr lang="en-US" dirty="0" err="1"/>
              <a:t>nosql</a:t>
            </a:r>
            <a:r>
              <a:rPr lang="en-US" dirty="0"/>
              <a:t>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69239" y="1492704"/>
            <a:ext cx="5606043" cy="306750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Make data modernization easy with seamless lift and shift migration of NoSQL workloads to the cloud.</a:t>
            </a:r>
          </a:p>
          <a:p>
            <a:pPr marL="285750" lvl="1" indent="-285750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Azure Cosmos DB MongoDB API and Cassandra API bring app </a:t>
            </a:r>
            <a:r>
              <a:rPr lang="en-US" sz="1600">
                <a:solidFill>
                  <a:schemeClr val="tx1"/>
                </a:solidFill>
              </a:rPr>
              <a:t>data from </a:t>
            </a:r>
            <a:r>
              <a:rPr lang="en-US" sz="1600" dirty="0">
                <a:solidFill>
                  <a:schemeClr val="tx1"/>
                </a:solidFill>
              </a:rPr>
              <a:t>existing MongoDB and Cassandra deployments</a:t>
            </a:r>
          </a:p>
          <a:p>
            <a:pPr marL="285750" lvl="1" indent="-285750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Leverage existing tools, drivers, and libraries, and continue using existing apps’ current SDKs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Turnkey geo-replication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 infrastructure or VM management required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7C9BCE-A55C-43FA-86A4-15F0F6B935C7}"/>
              </a:ext>
            </a:extLst>
          </p:cNvPr>
          <p:cNvGrpSpPr/>
          <p:nvPr/>
        </p:nvGrpSpPr>
        <p:grpSpPr>
          <a:xfrm>
            <a:off x="10435774" y="2547257"/>
            <a:ext cx="882798" cy="760904"/>
            <a:chOff x="8376458" y="5925518"/>
            <a:chExt cx="1045926" cy="901512"/>
          </a:xfrm>
        </p:grpSpPr>
        <p:sp>
          <p:nvSpPr>
            <p:cNvPr id="11" name="Star: 4 Points 8">
              <a:extLst>
                <a:ext uri="{FF2B5EF4-FFF2-40B4-BE49-F238E27FC236}">
                  <a16:creationId xmlns:a16="http://schemas.microsoft.com/office/drawing/2014/main" id="{6CCB4DEC-D776-417D-887A-3E8D78CA228A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Star: 4 Points 8">
              <a:extLst>
                <a:ext uri="{FF2B5EF4-FFF2-40B4-BE49-F238E27FC236}">
                  <a16:creationId xmlns:a16="http://schemas.microsoft.com/office/drawing/2014/main" id="{FC36AD3B-4B61-4A27-80FD-C355EDDDD9B6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235BA0-2DD3-4FFF-8EDD-39286A0173A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E51260D1-7EAC-4471-A9B7-BAF50A24E70E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57B6D2-BB52-4296-83BE-B20B3C0389D2}"/>
              </a:ext>
            </a:extLst>
          </p:cNvPr>
          <p:cNvCxnSpPr>
            <a:cxnSpLocks/>
          </p:cNvCxnSpPr>
          <p:nvPr/>
        </p:nvCxnSpPr>
        <p:spPr>
          <a:xfrm>
            <a:off x="7892035" y="3033842"/>
            <a:ext cx="2307792" cy="0"/>
          </a:xfrm>
          <a:prstGeom prst="straightConnector1">
            <a:avLst/>
          </a:prstGeom>
          <a:noFill/>
          <a:ln w="19050" cap="sq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F3FBED-15B9-4BDE-9268-FDC939ABEEAB}"/>
              </a:ext>
            </a:extLst>
          </p:cNvPr>
          <p:cNvGrpSpPr/>
          <p:nvPr/>
        </p:nvGrpSpPr>
        <p:grpSpPr>
          <a:xfrm>
            <a:off x="8899640" y="2526975"/>
            <a:ext cx="292582" cy="358161"/>
            <a:chOff x="3257702" y="4407633"/>
            <a:chExt cx="403310" cy="49370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D97AF1-AAE4-4437-B342-F56AC2297CF7}"/>
                </a:ext>
              </a:extLst>
            </p:cNvPr>
            <p:cNvGrpSpPr/>
            <p:nvPr/>
          </p:nvGrpSpPr>
          <p:grpSpPr>
            <a:xfrm>
              <a:off x="3257702" y="4407633"/>
              <a:ext cx="403310" cy="493707"/>
              <a:chOff x="3003960" y="3685414"/>
              <a:chExt cx="403310" cy="493707"/>
            </a:xfrm>
          </p:grpSpPr>
          <p:sp>
            <p:nvSpPr>
              <p:cNvPr id="22" name="Snip Single Corner Rectangle 26">
                <a:extLst>
                  <a:ext uri="{FF2B5EF4-FFF2-40B4-BE49-F238E27FC236}">
                    <a16:creationId xmlns:a16="http://schemas.microsoft.com/office/drawing/2014/main" id="{7321B4C6-76B0-4ACD-9DF4-74C97D4F44D9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riangle 27">
                <a:extLst>
                  <a:ext uri="{FF2B5EF4-FFF2-40B4-BE49-F238E27FC236}">
                    <a16:creationId xmlns:a16="http://schemas.microsoft.com/office/drawing/2014/main" id="{0174BC34-20CC-4EF8-8E57-9C7026727EDF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Double Brace 20">
              <a:extLst>
                <a:ext uri="{FF2B5EF4-FFF2-40B4-BE49-F238E27FC236}">
                  <a16:creationId xmlns:a16="http://schemas.microsoft.com/office/drawing/2014/main" id="{81F978DA-58E4-4D51-B95E-E1FF45ED6182}"/>
                </a:ext>
              </a:extLst>
            </p:cNvPr>
            <p:cNvSpPr/>
            <p:nvPr/>
          </p:nvSpPr>
          <p:spPr>
            <a:xfrm>
              <a:off x="3395189" y="4569259"/>
              <a:ext cx="151075" cy="210347"/>
            </a:xfrm>
            <a:prstGeom prst="bracePair">
              <a:avLst>
                <a:gd name="adj" fmla="val 17708"/>
              </a:avLst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373ADA8-87F6-4D07-B085-AADA64B3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06" y="2419662"/>
            <a:ext cx="887429" cy="5858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F048FC-FB32-EF47-B12F-CBCA89DE539F}"/>
              </a:ext>
            </a:extLst>
          </p:cNvPr>
          <p:cNvSpPr txBox="1"/>
          <p:nvPr/>
        </p:nvSpPr>
        <p:spPr>
          <a:xfrm>
            <a:off x="8395640" y="3082768"/>
            <a:ext cx="1300583" cy="2385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NoSQL wire protocol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294C07-A327-E54F-949E-7D214F88B610}"/>
              </a:ext>
            </a:extLst>
          </p:cNvPr>
          <p:cNvSpPr txBox="1"/>
          <p:nvPr/>
        </p:nvSpPr>
        <p:spPr>
          <a:xfrm>
            <a:off x="10133775" y="3407736"/>
            <a:ext cx="1495950" cy="9002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 MongoDB API</a:t>
            </a:r>
          </a:p>
          <a:p>
            <a:pPr algn="ctr">
              <a:spcBef>
                <a:spcPts val="600"/>
              </a:spcBef>
            </a:pPr>
            <a:r>
              <a: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 Cassandra API</a:t>
            </a:r>
            <a:br>
              <a:rPr lang="en-US" sz="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95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93567-4EFE-904F-BF0D-396C9C52D1BF}"/>
              </a:ext>
            </a:extLst>
          </p:cNvPr>
          <p:cNvSpPr txBox="1"/>
          <p:nvPr/>
        </p:nvSpPr>
        <p:spPr>
          <a:xfrm>
            <a:off x="6515129" y="3308161"/>
            <a:ext cx="1300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MongoDB</a:t>
            </a:r>
          </a:p>
        </p:txBody>
      </p:sp>
      <p:sp>
        <p:nvSpPr>
          <p:cNvPr id="4" name="Right Bracket 3"/>
          <p:cNvSpPr/>
          <p:nvPr/>
        </p:nvSpPr>
        <p:spPr>
          <a:xfrm>
            <a:off x="7833633" y="2285804"/>
            <a:ext cx="47105" cy="1494235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22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D255-18EC-8D49-B82F-56D48060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cap="all" spc="5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Initial Customer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F49B7-8345-6E45-A257-A55D4505F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434475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Autofit/>
          </a:bodyPr>
          <a:lstStyle/>
          <a:p>
            <a:pPr marL="0" indent="0">
              <a:buNone/>
            </a:pPr>
            <a:r>
              <a:rPr lang="en-US" sz="2400" dirty="0"/>
              <a:t>Traditional Data Opportunities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 Administrators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 Architects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Scientists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Engineers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A47C6-3F3D-5C4A-9A85-68E0389267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0"/>
            <a:ext cx="5212080" cy="434475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Autofit/>
          </a:bodyPr>
          <a:lstStyle/>
          <a:p>
            <a:pPr marL="0" indent="0">
              <a:buNone/>
            </a:pPr>
            <a:r>
              <a:rPr lang="en-US" sz="2400" dirty="0"/>
              <a:t>NoSQL Opportunities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Application Architects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Development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5F62C0C-221C-2948-9E3A-445A77EB9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046" y="847023"/>
            <a:ext cx="1374503" cy="1374503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570A1331-0CD3-6741-925A-E80B3EC3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2332" y="847024"/>
            <a:ext cx="1374503" cy="1374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6FE1F-8207-974F-B31E-D0E4C34A5FC7}"/>
              </a:ext>
            </a:extLst>
          </p:cNvPr>
          <p:cNvSpPr txBox="1"/>
          <p:nvPr/>
        </p:nvSpPr>
        <p:spPr>
          <a:xfrm>
            <a:off x="5951729" y="352988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C18A8A-D4A5-9047-A6CD-B149B924564F}"/>
              </a:ext>
            </a:extLst>
          </p:cNvPr>
          <p:cNvGrpSpPr/>
          <p:nvPr/>
        </p:nvGrpSpPr>
        <p:grpSpPr>
          <a:xfrm>
            <a:off x="4641056" y="2795643"/>
            <a:ext cx="2909885" cy="3328236"/>
            <a:chOff x="4712857" y="2329384"/>
            <a:chExt cx="2909885" cy="3328236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746042C5-597B-9749-AABA-5E1280D9E5F7}"/>
                </a:ext>
              </a:extLst>
            </p:cNvPr>
            <p:cNvSpPr/>
            <p:nvPr/>
          </p:nvSpPr>
          <p:spPr>
            <a:xfrm rot="8186914">
              <a:off x="4712857" y="2329384"/>
              <a:ext cx="2909885" cy="2909322"/>
            </a:xfrm>
            <a:prstGeom prst="arc">
              <a:avLst>
                <a:gd name="adj1" fmla="val 16276435"/>
                <a:gd name="adj2" fmla="val 0"/>
              </a:avLst>
            </a:prstGeom>
            <a:ln w="38100">
              <a:solidFill>
                <a:schemeClr val="tx1"/>
              </a:solidFill>
              <a:prstDash val="dash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5CA5A9-0A7E-1548-B5BC-E099B8304B99}"/>
                </a:ext>
              </a:extLst>
            </p:cNvPr>
            <p:cNvSpPr txBox="1"/>
            <p:nvPr/>
          </p:nvSpPr>
          <p:spPr>
            <a:xfrm>
              <a:off x="5113621" y="5349843"/>
              <a:ext cx="198868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Ongoing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626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62950" y="238238"/>
            <a:ext cx="13546047" cy="13239523"/>
            <a:chOff x="2162950" y="238238"/>
            <a:chExt cx="13546047" cy="13239523"/>
          </a:xfrm>
        </p:grpSpPr>
        <p:sp>
          <p:nvSpPr>
            <p:cNvPr id="50" name="Oval 49"/>
            <p:cNvSpPr/>
            <p:nvPr/>
          </p:nvSpPr>
          <p:spPr bwMode="auto">
            <a:xfrm>
              <a:off x="3495662" y="1372912"/>
              <a:ext cx="10880624" cy="10634414"/>
            </a:xfrm>
            <a:prstGeom prst="ellipse">
              <a:avLst/>
            </a:prstGeom>
            <a:noFill/>
            <a:ln>
              <a:solidFill>
                <a:schemeClr val="tx2">
                  <a:alpha val="19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162950" y="238238"/>
              <a:ext cx="13546047" cy="13239523"/>
            </a:xfrm>
            <a:prstGeom prst="ellipse">
              <a:avLst/>
            </a:prstGeom>
            <a:noFill/>
            <a:ln>
              <a:solidFill>
                <a:schemeClr val="tx2">
                  <a:alpha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11776" y="2633472"/>
            <a:ext cx="8301135" cy="8113295"/>
            <a:chOff x="4811776" y="2633472"/>
            <a:chExt cx="8301135" cy="81132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41AEFD-241D-4304-8F61-7B1D92187B7F}"/>
                </a:ext>
              </a:extLst>
            </p:cNvPr>
            <p:cNvGrpSpPr/>
            <p:nvPr/>
          </p:nvGrpSpPr>
          <p:grpSpPr>
            <a:xfrm>
              <a:off x="6186300" y="3112854"/>
              <a:ext cx="5465771" cy="3281011"/>
              <a:chOff x="621668" y="4852307"/>
              <a:chExt cx="2840157" cy="1396093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B60500F6-6102-4560-9F3C-AAD0199F24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668" y="4852307"/>
                <a:ext cx="1295951" cy="1396093"/>
              </a:xfrm>
              <a:custGeom>
                <a:avLst/>
                <a:gdLst>
                  <a:gd name="T0" fmla="*/ 556 w 954"/>
                  <a:gd name="T1" fmla="*/ 1009 h 1027"/>
                  <a:gd name="T2" fmla="*/ 506 w 954"/>
                  <a:gd name="T3" fmla="*/ 919 h 1027"/>
                  <a:gd name="T4" fmla="*/ 400 w 954"/>
                  <a:gd name="T5" fmla="*/ 627 h 1027"/>
                  <a:gd name="T6" fmla="*/ 429 w 954"/>
                  <a:gd name="T7" fmla="*/ 554 h 1027"/>
                  <a:gd name="T8" fmla="*/ 370 w 954"/>
                  <a:gd name="T9" fmla="*/ 503 h 1027"/>
                  <a:gd name="T10" fmla="*/ 311 w 954"/>
                  <a:gd name="T11" fmla="*/ 488 h 1027"/>
                  <a:gd name="T12" fmla="*/ 247 w 954"/>
                  <a:gd name="T13" fmla="*/ 410 h 1027"/>
                  <a:gd name="T14" fmla="*/ 242 w 954"/>
                  <a:gd name="T15" fmla="*/ 428 h 1027"/>
                  <a:gd name="T16" fmla="*/ 181 w 954"/>
                  <a:gd name="T17" fmla="*/ 348 h 1027"/>
                  <a:gd name="T18" fmla="*/ 202 w 954"/>
                  <a:gd name="T19" fmla="*/ 236 h 1027"/>
                  <a:gd name="T20" fmla="*/ 150 w 954"/>
                  <a:gd name="T21" fmla="*/ 164 h 1027"/>
                  <a:gd name="T22" fmla="*/ 71 w 954"/>
                  <a:gd name="T23" fmla="*/ 196 h 1027"/>
                  <a:gd name="T24" fmla="*/ 75 w 954"/>
                  <a:gd name="T25" fmla="*/ 164 h 1027"/>
                  <a:gd name="T26" fmla="*/ 73 w 954"/>
                  <a:gd name="T27" fmla="*/ 142 h 1027"/>
                  <a:gd name="T28" fmla="*/ 100 w 954"/>
                  <a:gd name="T29" fmla="*/ 112 h 1027"/>
                  <a:gd name="T30" fmla="*/ 213 w 954"/>
                  <a:gd name="T31" fmla="*/ 65 h 1027"/>
                  <a:gd name="T32" fmla="*/ 379 w 954"/>
                  <a:gd name="T33" fmla="*/ 79 h 1027"/>
                  <a:gd name="T34" fmla="*/ 502 w 954"/>
                  <a:gd name="T35" fmla="*/ 48 h 1027"/>
                  <a:gd name="T36" fmla="*/ 553 w 954"/>
                  <a:gd name="T37" fmla="*/ 71 h 1027"/>
                  <a:gd name="T38" fmla="*/ 603 w 954"/>
                  <a:gd name="T39" fmla="*/ 27 h 1027"/>
                  <a:gd name="T40" fmla="*/ 663 w 954"/>
                  <a:gd name="T41" fmla="*/ 0 h 1027"/>
                  <a:gd name="T42" fmla="*/ 819 w 954"/>
                  <a:gd name="T43" fmla="*/ 0 h 1027"/>
                  <a:gd name="T44" fmla="*/ 948 w 954"/>
                  <a:gd name="T45" fmla="*/ 12 h 1027"/>
                  <a:gd name="T46" fmla="*/ 892 w 954"/>
                  <a:gd name="T47" fmla="*/ 73 h 1027"/>
                  <a:gd name="T48" fmla="*/ 870 w 954"/>
                  <a:gd name="T49" fmla="*/ 104 h 1027"/>
                  <a:gd name="T50" fmla="*/ 737 w 954"/>
                  <a:gd name="T51" fmla="*/ 155 h 1027"/>
                  <a:gd name="T52" fmla="*/ 729 w 954"/>
                  <a:gd name="T53" fmla="*/ 80 h 1027"/>
                  <a:gd name="T54" fmla="*/ 640 w 954"/>
                  <a:gd name="T55" fmla="*/ 59 h 1027"/>
                  <a:gd name="T56" fmla="*/ 665 w 954"/>
                  <a:gd name="T57" fmla="*/ 121 h 1027"/>
                  <a:gd name="T58" fmla="*/ 612 w 954"/>
                  <a:gd name="T59" fmla="*/ 129 h 1027"/>
                  <a:gd name="T60" fmla="*/ 589 w 954"/>
                  <a:gd name="T61" fmla="*/ 107 h 1027"/>
                  <a:gd name="T62" fmla="*/ 502 w 954"/>
                  <a:gd name="T63" fmla="*/ 137 h 1027"/>
                  <a:gd name="T64" fmla="*/ 517 w 954"/>
                  <a:gd name="T65" fmla="*/ 180 h 1027"/>
                  <a:gd name="T66" fmla="*/ 599 w 954"/>
                  <a:gd name="T67" fmla="*/ 136 h 1027"/>
                  <a:gd name="T68" fmla="*/ 662 w 954"/>
                  <a:gd name="T69" fmla="*/ 201 h 1027"/>
                  <a:gd name="T70" fmla="*/ 602 w 954"/>
                  <a:gd name="T71" fmla="*/ 223 h 1027"/>
                  <a:gd name="T72" fmla="*/ 606 w 954"/>
                  <a:gd name="T73" fmla="*/ 263 h 1027"/>
                  <a:gd name="T74" fmla="*/ 495 w 954"/>
                  <a:gd name="T75" fmla="*/ 333 h 1027"/>
                  <a:gd name="T76" fmla="*/ 441 w 954"/>
                  <a:gd name="T77" fmla="*/ 410 h 1027"/>
                  <a:gd name="T78" fmla="*/ 343 w 954"/>
                  <a:gd name="T79" fmla="*/ 394 h 1027"/>
                  <a:gd name="T80" fmla="*/ 366 w 954"/>
                  <a:gd name="T81" fmla="*/ 433 h 1027"/>
                  <a:gd name="T82" fmla="*/ 388 w 954"/>
                  <a:gd name="T83" fmla="*/ 473 h 1027"/>
                  <a:gd name="T84" fmla="*/ 436 w 954"/>
                  <a:gd name="T85" fmla="*/ 517 h 1027"/>
                  <a:gd name="T86" fmla="*/ 560 w 954"/>
                  <a:gd name="T87" fmla="*/ 502 h 1027"/>
                  <a:gd name="T88" fmla="*/ 723 w 954"/>
                  <a:gd name="T89" fmla="*/ 619 h 1027"/>
                  <a:gd name="T90" fmla="*/ 708 w 954"/>
                  <a:gd name="T91" fmla="*/ 765 h 1027"/>
                  <a:gd name="T92" fmla="*/ 618 w 954"/>
                  <a:gd name="T93" fmla="*/ 1009 h 1027"/>
                  <a:gd name="T94" fmla="*/ 398 w 954"/>
                  <a:gd name="T95" fmla="*/ 514 h 1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54" h="1027">
                    <a:moveTo>
                      <a:pt x="611" y="1027"/>
                    </a:moveTo>
                    <a:cubicBezTo>
                      <a:pt x="610" y="1027"/>
                      <a:pt x="609" y="1027"/>
                      <a:pt x="608" y="1026"/>
                    </a:cubicBezTo>
                    <a:cubicBezTo>
                      <a:pt x="561" y="1012"/>
                      <a:pt x="561" y="1012"/>
                      <a:pt x="561" y="1012"/>
                    </a:cubicBezTo>
                    <a:cubicBezTo>
                      <a:pt x="559" y="1011"/>
                      <a:pt x="557" y="1010"/>
                      <a:pt x="556" y="1009"/>
                    </a:cubicBezTo>
                    <a:cubicBezTo>
                      <a:pt x="528" y="978"/>
                      <a:pt x="528" y="978"/>
                      <a:pt x="528" y="978"/>
                    </a:cubicBezTo>
                    <a:cubicBezTo>
                      <a:pt x="527" y="977"/>
                      <a:pt x="527" y="976"/>
                      <a:pt x="526" y="974"/>
                    </a:cubicBezTo>
                    <a:cubicBezTo>
                      <a:pt x="507" y="922"/>
                      <a:pt x="507" y="922"/>
                      <a:pt x="507" y="922"/>
                    </a:cubicBezTo>
                    <a:cubicBezTo>
                      <a:pt x="507" y="921"/>
                      <a:pt x="507" y="920"/>
                      <a:pt x="506" y="919"/>
                    </a:cubicBezTo>
                    <a:cubicBezTo>
                      <a:pt x="496" y="753"/>
                      <a:pt x="496" y="753"/>
                      <a:pt x="496" y="753"/>
                    </a:cubicBezTo>
                    <a:cubicBezTo>
                      <a:pt x="450" y="720"/>
                      <a:pt x="450" y="720"/>
                      <a:pt x="450" y="720"/>
                    </a:cubicBezTo>
                    <a:cubicBezTo>
                      <a:pt x="449" y="719"/>
                      <a:pt x="448" y="718"/>
                      <a:pt x="448" y="716"/>
                    </a:cubicBezTo>
                    <a:cubicBezTo>
                      <a:pt x="400" y="627"/>
                      <a:pt x="400" y="627"/>
                      <a:pt x="400" y="627"/>
                    </a:cubicBezTo>
                    <a:cubicBezTo>
                      <a:pt x="398" y="624"/>
                      <a:pt x="398" y="620"/>
                      <a:pt x="400" y="617"/>
                    </a:cubicBezTo>
                    <a:cubicBezTo>
                      <a:pt x="431" y="560"/>
                      <a:pt x="431" y="560"/>
                      <a:pt x="431" y="560"/>
                    </a:cubicBezTo>
                    <a:cubicBezTo>
                      <a:pt x="430" y="553"/>
                      <a:pt x="430" y="553"/>
                      <a:pt x="430" y="553"/>
                    </a:cubicBezTo>
                    <a:cubicBezTo>
                      <a:pt x="429" y="554"/>
                      <a:pt x="429" y="554"/>
                      <a:pt x="429" y="554"/>
                    </a:cubicBezTo>
                    <a:cubicBezTo>
                      <a:pt x="426" y="555"/>
                      <a:pt x="424" y="554"/>
                      <a:pt x="421" y="553"/>
                    </a:cubicBezTo>
                    <a:cubicBezTo>
                      <a:pt x="389" y="537"/>
                      <a:pt x="389" y="537"/>
                      <a:pt x="389" y="537"/>
                    </a:cubicBezTo>
                    <a:cubicBezTo>
                      <a:pt x="387" y="536"/>
                      <a:pt x="385" y="534"/>
                      <a:pt x="384" y="532"/>
                    </a:cubicBezTo>
                    <a:cubicBezTo>
                      <a:pt x="370" y="503"/>
                      <a:pt x="370" y="503"/>
                      <a:pt x="370" y="503"/>
                    </a:cubicBezTo>
                    <a:cubicBezTo>
                      <a:pt x="348" y="500"/>
                      <a:pt x="348" y="500"/>
                      <a:pt x="348" y="500"/>
                    </a:cubicBezTo>
                    <a:cubicBezTo>
                      <a:pt x="346" y="500"/>
                      <a:pt x="345" y="499"/>
                      <a:pt x="344" y="498"/>
                    </a:cubicBezTo>
                    <a:cubicBezTo>
                      <a:pt x="323" y="485"/>
                      <a:pt x="323" y="485"/>
                      <a:pt x="323" y="485"/>
                    </a:cubicBezTo>
                    <a:cubicBezTo>
                      <a:pt x="311" y="488"/>
                      <a:pt x="311" y="488"/>
                      <a:pt x="311" y="488"/>
                    </a:cubicBezTo>
                    <a:cubicBezTo>
                      <a:pt x="309" y="489"/>
                      <a:pt x="306" y="488"/>
                      <a:pt x="304" y="487"/>
                    </a:cubicBezTo>
                    <a:cubicBezTo>
                      <a:pt x="254" y="461"/>
                      <a:pt x="254" y="461"/>
                      <a:pt x="254" y="461"/>
                    </a:cubicBezTo>
                    <a:cubicBezTo>
                      <a:pt x="250" y="459"/>
                      <a:pt x="248" y="456"/>
                      <a:pt x="248" y="452"/>
                    </a:cubicBezTo>
                    <a:cubicBezTo>
                      <a:pt x="247" y="410"/>
                      <a:pt x="247" y="410"/>
                      <a:pt x="247" y="410"/>
                    </a:cubicBezTo>
                    <a:cubicBezTo>
                      <a:pt x="230" y="366"/>
                      <a:pt x="230" y="366"/>
                      <a:pt x="230" y="366"/>
                    </a:cubicBezTo>
                    <a:cubicBezTo>
                      <a:pt x="223" y="368"/>
                      <a:pt x="223" y="368"/>
                      <a:pt x="223" y="368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5"/>
                      <a:pt x="242" y="427"/>
                      <a:pt x="242" y="428"/>
                    </a:cubicBezTo>
                    <a:cubicBezTo>
                      <a:pt x="242" y="434"/>
                      <a:pt x="238" y="438"/>
                      <a:pt x="232" y="438"/>
                    </a:cubicBezTo>
                    <a:cubicBezTo>
                      <a:pt x="228" y="439"/>
                      <a:pt x="224" y="436"/>
                      <a:pt x="223" y="432"/>
                    </a:cubicBezTo>
                    <a:cubicBezTo>
                      <a:pt x="204" y="390"/>
                      <a:pt x="204" y="390"/>
                      <a:pt x="204" y="390"/>
                    </a:cubicBezTo>
                    <a:cubicBezTo>
                      <a:pt x="181" y="348"/>
                      <a:pt x="181" y="348"/>
                      <a:pt x="181" y="348"/>
                    </a:cubicBezTo>
                    <a:cubicBezTo>
                      <a:pt x="180" y="347"/>
                      <a:pt x="180" y="346"/>
                      <a:pt x="179" y="344"/>
                    </a:cubicBezTo>
                    <a:cubicBezTo>
                      <a:pt x="172" y="292"/>
                      <a:pt x="172" y="292"/>
                      <a:pt x="172" y="292"/>
                    </a:cubicBezTo>
                    <a:cubicBezTo>
                      <a:pt x="172" y="289"/>
                      <a:pt x="172" y="287"/>
                      <a:pt x="173" y="285"/>
                    </a:cubicBezTo>
                    <a:cubicBezTo>
                      <a:pt x="202" y="236"/>
                      <a:pt x="202" y="236"/>
                      <a:pt x="202" y="236"/>
                    </a:cubicBezTo>
                    <a:cubicBezTo>
                      <a:pt x="216" y="194"/>
                      <a:pt x="216" y="194"/>
                      <a:pt x="216" y="194"/>
                    </a:cubicBezTo>
                    <a:cubicBezTo>
                      <a:pt x="214" y="173"/>
                      <a:pt x="214" y="173"/>
                      <a:pt x="214" y="173"/>
                    </a:cubicBezTo>
                    <a:cubicBezTo>
                      <a:pt x="178" y="159"/>
                      <a:pt x="178" y="159"/>
                      <a:pt x="178" y="159"/>
                    </a:cubicBezTo>
                    <a:cubicBezTo>
                      <a:pt x="150" y="164"/>
                      <a:pt x="150" y="164"/>
                      <a:pt x="150" y="164"/>
                    </a:cubicBezTo>
                    <a:cubicBezTo>
                      <a:pt x="107" y="184"/>
                      <a:pt x="107" y="184"/>
                      <a:pt x="107" y="184"/>
                    </a:cubicBezTo>
                    <a:cubicBezTo>
                      <a:pt x="106" y="184"/>
                      <a:pt x="106" y="184"/>
                      <a:pt x="106" y="184"/>
                    </a:cubicBezTo>
                    <a:cubicBezTo>
                      <a:pt x="74" y="196"/>
                      <a:pt x="74" y="196"/>
                      <a:pt x="74" y="196"/>
                    </a:cubicBezTo>
                    <a:cubicBezTo>
                      <a:pt x="73" y="196"/>
                      <a:pt x="72" y="196"/>
                      <a:pt x="71" y="196"/>
                    </a:cubicBezTo>
                    <a:cubicBezTo>
                      <a:pt x="11" y="198"/>
                      <a:pt x="11" y="198"/>
                      <a:pt x="11" y="198"/>
                    </a:cubicBezTo>
                    <a:cubicBezTo>
                      <a:pt x="6" y="198"/>
                      <a:pt x="1" y="194"/>
                      <a:pt x="0" y="189"/>
                    </a:cubicBezTo>
                    <a:cubicBezTo>
                      <a:pt x="0" y="183"/>
                      <a:pt x="3" y="179"/>
                      <a:pt x="8" y="17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0"/>
                      <a:pt x="78" y="160"/>
                      <a:pt x="78" y="160"/>
                    </a:cubicBezTo>
                    <a:cubicBezTo>
                      <a:pt x="76" y="158"/>
                      <a:pt x="76" y="158"/>
                      <a:pt x="76" y="158"/>
                    </a:cubicBezTo>
                    <a:cubicBezTo>
                      <a:pt x="73" y="156"/>
                      <a:pt x="71" y="154"/>
                      <a:pt x="71" y="151"/>
                    </a:cubicBezTo>
                    <a:cubicBezTo>
                      <a:pt x="70" y="148"/>
                      <a:pt x="71" y="145"/>
                      <a:pt x="73" y="142"/>
                    </a:cubicBezTo>
                    <a:cubicBezTo>
                      <a:pt x="94" y="120"/>
                      <a:pt x="94" y="120"/>
                      <a:pt x="94" y="120"/>
                    </a:cubicBezTo>
                    <a:cubicBezTo>
                      <a:pt x="95" y="119"/>
                      <a:pt x="97" y="118"/>
                      <a:pt x="99" y="117"/>
                    </a:cubicBezTo>
                    <a:cubicBezTo>
                      <a:pt x="101" y="117"/>
                      <a:pt x="101" y="117"/>
                      <a:pt x="101" y="117"/>
                    </a:cubicBezTo>
                    <a:cubicBezTo>
                      <a:pt x="100" y="116"/>
                      <a:pt x="100" y="114"/>
                      <a:pt x="100" y="112"/>
                    </a:cubicBezTo>
                    <a:cubicBezTo>
                      <a:pt x="100" y="109"/>
                      <a:pt x="102" y="106"/>
                      <a:pt x="105" y="104"/>
                    </a:cubicBezTo>
                    <a:cubicBezTo>
                      <a:pt x="137" y="85"/>
                      <a:pt x="137" y="85"/>
                      <a:pt x="137" y="85"/>
                    </a:cubicBezTo>
                    <a:cubicBezTo>
                      <a:pt x="138" y="84"/>
                      <a:pt x="139" y="84"/>
                      <a:pt x="140" y="84"/>
                    </a:cubicBezTo>
                    <a:cubicBezTo>
                      <a:pt x="213" y="65"/>
                      <a:pt x="213" y="65"/>
                      <a:pt x="213" y="65"/>
                    </a:cubicBezTo>
                    <a:cubicBezTo>
                      <a:pt x="215" y="64"/>
                      <a:pt x="216" y="64"/>
                      <a:pt x="217" y="64"/>
                    </a:cubicBezTo>
                    <a:cubicBezTo>
                      <a:pt x="309" y="76"/>
                      <a:pt x="309" y="76"/>
                      <a:pt x="309" y="76"/>
                    </a:cubicBezTo>
                    <a:cubicBezTo>
                      <a:pt x="380" y="82"/>
                      <a:pt x="380" y="82"/>
                      <a:pt x="380" y="82"/>
                    </a:cubicBezTo>
                    <a:cubicBezTo>
                      <a:pt x="379" y="79"/>
                      <a:pt x="379" y="79"/>
                      <a:pt x="379" y="79"/>
                    </a:cubicBezTo>
                    <a:cubicBezTo>
                      <a:pt x="377" y="77"/>
                      <a:pt x="377" y="74"/>
                      <a:pt x="378" y="71"/>
                    </a:cubicBezTo>
                    <a:cubicBezTo>
                      <a:pt x="379" y="69"/>
                      <a:pt x="381" y="66"/>
                      <a:pt x="383" y="65"/>
                    </a:cubicBezTo>
                    <a:cubicBezTo>
                      <a:pt x="393" y="61"/>
                      <a:pt x="423" y="48"/>
                      <a:pt x="436" y="48"/>
                    </a:cubicBezTo>
                    <a:cubicBezTo>
                      <a:pt x="502" y="48"/>
                      <a:pt x="502" y="48"/>
                      <a:pt x="502" y="48"/>
                    </a:cubicBezTo>
                    <a:cubicBezTo>
                      <a:pt x="510" y="48"/>
                      <a:pt x="529" y="53"/>
                      <a:pt x="533" y="54"/>
                    </a:cubicBezTo>
                    <a:cubicBezTo>
                      <a:pt x="536" y="55"/>
                      <a:pt x="538" y="57"/>
                      <a:pt x="539" y="60"/>
                    </a:cubicBezTo>
                    <a:cubicBezTo>
                      <a:pt x="540" y="61"/>
                      <a:pt x="543" y="68"/>
                      <a:pt x="545" y="75"/>
                    </a:cubicBezTo>
                    <a:cubicBezTo>
                      <a:pt x="548" y="74"/>
                      <a:pt x="550" y="72"/>
                      <a:pt x="553" y="71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581" y="43"/>
                      <a:pt x="582" y="42"/>
                      <a:pt x="583" y="42"/>
                    </a:cubicBezTo>
                    <a:cubicBezTo>
                      <a:pt x="609" y="31"/>
                      <a:pt x="609" y="31"/>
                      <a:pt x="609" y="31"/>
                    </a:cubicBezTo>
                    <a:cubicBezTo>
                      <a:pt x="603" y="27"/>
                      <a:pt x="603" y="27"/>
                      <a:pt x="603" y="27"/>
                    </a:cubicBezTo>
                    <a:cubicBezTo>
                      <a:pt x="600" y="25"/>
                      <a:pt x="598" y="21"/>
                      <a:pt x="599" y="17"/>
                    </a:cubicBezTo>
                    <a:cubicBezTo>
                      <a:pt x="600" y="13"/>
                      <a:pt x="603" y="9"/>
                      <a:pt x="607" y="9"/>
                    </a:cubicBezTo>
                    <a:cubicBezTo>
                      <a:pt x="662" y="0"/>
                      <a:pt x="662" y="0"/>
                      <a:pt x="662" y="0"/>
                    </a:cubicBezTo>
                    <a:cubicBezTo>
                      <a:pt x="662" y="0"/>
                      <a:pt x="663" y="0"/>
                      <a:pt x="663" y="0"/>
                    </a:cubicBezTo>
                    <a:cubicBezTo>
                      <a:pt x="732" y="0"/>
                      <a:pt x="732" y="0"/>
                      <a:pt x="732" y="0"/>
                    </a:cubicBezTo>
                    <a:cubicBezTo>
                      <a:pt x="737" y="0"/>
                      <a:pt x="741" y="3"/>
                      <a:pt x="742" y="7"/>
                    </a:cubicBezTo>
                    <a:cubicBezTo>
                      <a:pt x="742" y="7"/>
                      <a:pt x="742" y="8"/>
                      <a:pt x="743" y="8"/>
                    </a:cubicBezTo>
                    <a:cubicBezTo>
                      <a:pt x="819" y="0"/>
                      <a:pt x="819" y="0"/>
                      <a:pt x="819" y="0"/>
                    </a:cubicBezTo>
                    <a:cubicBezTo>
                      <a:pt x="820" y="0"/>
                      <a:pt x="820" y="0"/>
                      <a:pt x="820" y="0"/>
                    </a:cubicBezTo>
                    <a:cubicBezTo>
                      <a:pt x="919" y="0"/>
                      <a:pt x="919" y="0"/>
                      <a:pt x="919" y="0"/>
                    </a:cubicBezTo>
                    <a:cubicBezTo>
                      <a:pt x="920" y="0"/>
                      <a:pt x="922" y="0"/>
                      <a:pt x="923" y="1"/>
                    </a:cubicBezTo>
                    <a:cubicBezTo>
                      <a:pt x="948" y="12"/>
                      <a:pt x="948" y="12"/>
                      <a:pt x="948" y="12"/>
                    </a:cubicBezTo>
                    <a:cubicBezTo>
                      <a:pt x="952" y="14"/>
                      <a:pt x="954" y="18"/>
                      <a:pt x="954" y="22"/>
                    </a:cubicBezTo>
                    <a:cubicBezTo>
                      <a:pt x="954" y="27"/>
                      <a:pt x="951" y="30"/>
                      <a:pt x="947" y="32"/>
                    </a:cubicBezTo>
                    <a:cubicBezTo>
                      <a:pt x="934" y="36"/>
                      <a:pt x="918" y="42"/>
                      <a:pt x="914" y="44"/>
                    </a:cubicBezTo>
                    <a:cubicBezTo>
                      <a:pt x="911" y="47"/>
                      <a:pt x="901" y="61"/>
                      <a:pt x="892" y="73"/>
                    </a:cubicBezTo>
                    <a:cubicBezTo>
                      <a:pt x="892" y="82"/>
                      <a:pt x="892" y="82"/>
                      <a:pt x="892" y="82"/>
                    </a:cubicBezTo>
                    <a:cubicBezTo>
                      <a:pt x="892" y="85"/>
                      <a:pt x="891" y="88"/>
                      <a:pt x="888" y="90"/>
                    </a:cubicBezTo>
                    <a:cubicBezTo>
                      <a:pt x="874" y="102"/>
                      <a:pt x="874" y="102"/>
                      <a:pt x="874" y="102"/>
                    </a:cubicBezTo>
                    <a:cubicBezTo>
                      <a:pt x="873" y="103"/>
                      <a:pt x="871" y="103"/>
                      <a:pt x="870" y="104"/>
                    </a:cubicBezTo>
                    <a:cubicBezTo>
                      <a:pt x="797" y="122"/>
                      <a:pt x="797" y="122"/>
                      <a:pt x="797" y="122"/>
                    </a:cubicBezTo>
                    <a:cubicBezTo>
                      <a:pt x="778" y="136"/>
                      <a:pt x="778" y="136"/>
                      <a:pt x="778" y="136"/>
                    </a:cubicBezTo>
                    <a:cubicBezTo>
                      <a:pt x="750" y="156"/>
                      <a:pt x="750" y="156"/>
                      <a:pt x="750" y="156"/>
                    </a:cubicBezTo>
                    <a:cubicBezTo>
                      <a:pt x="746" y="159"/>
                      <a:pt x="740" y="159"/>
                      <a:pt x="737" y="155"/>
                    </a:cubicBezTo>
                    <a:cubicBezTo>
                      <a:pt x="713" y="131"/>
                      <a:pt x="712" y="127"/>
                      <a:pt x="711" y="125"/>
                    </a:cubicBezTo>
                    <a:cubicBezTo>
                      <a:pt x="710" y="122"/>
                      <a:pt x="708" y="117"/>
                      <a:pt x="717" y="92"/>
                    </a:cubicBezTo>
                    <a:cubicBezTo>
                      <a:pt x="717" y="90"/>
                      <a:pt x="719" y="88"/>
                      <a:pt x="720" y="87"/>
                    </a:cubicBezTo>
                    <a:cubicBezTo>
                      <a:pt x="729" y="80"/>
                      <a:pt x="729" y="80"/>
                      <a:pt x="729" y="80"/>
                    </a:cubicBezTo>
                    <a:cubicBezTo>
                      <a:pt x="714" y="61"/>
                      <a:pt x="714" y="61"/>
                      <a:pt x="714" y="61"/>
                    </a:cubicBezTo>
                    <a:cubicBezTo>
                      <a:pt x="683" y="47"/>
                      <a:pt x="683" y="47"/>
                      <a:pt x="683" y="47"/>
                    </a:cubicBezTo>
                    <a:cubicBezTo>
                      <a:pt x="637" y="56"/>
                      <a:pt x="637" y="56"/>
                      <a:pt x="637" y="56"/>
                    </a:cubicBezTo>
                    <a:cubicBezTo>
                      <a:pt x="640" y="59"/>
                      <a:pt x="640" y="59"/>
                      <a:pt x="640" y="59"/>
                    </a:cubicBezTo>
                    <a:cubicBezTo>
                      <a:pt x="666" y="74"/>
                      <a:pt x="666" y="74"/>
                      <a:pt x="666" y="74"/>
                    </a:cubicBezTo>
                    <a:cubicBezTo>
                      <a:pt x="668" y="76"/>
                      <a:pt x="670" y="79"/>
                      <a:pt x="671" y="82"/>
                    </a:cubicBezTo>
                    <a:cubicBezTo>
                      <a:pt x="674" y="110"/>
                      <a:pt x="674" y="110"/>
                      <a:pt x="674" y="110"/>
                    </a:cubicBezTo>
                    <a:cubicBezTo>
                      <a:pt x="674" y="116"/>
                      <a:pt x="670" y="121"/>
                      <a:pt x="665" y="121"/>
                    </a:cubicBezTo>
                    <a:cubicBezTo>
                      <a:pt x="645" y="124"/>
                      <a:pt x="645" y="124"/>
                      <a:pt x="645" y="124"/>
                    </a:cubicBezTo>
                    <a:cubicBezTo>
                      <a:pt x="641" y="128"/>
                      <a:pt x="641" y="128"/>
                      <a:pt x="641" y="128"/>
                    </a:cubicBezTo>
                    <a:cubicBezTo>
                      <a:pt x="639" y="131"/>
                      <a:pt x="636" y="132"/>
                      <a:pt x="632" y="132"/>
                    </a:cubicBezTo>
                    <a:cubicBezTo>
                      <a:pt x="612" y="129"/>
                      <a:pt x="612" y="129"/>
                      <a:pt x="612" y="129"/>
                    </a:cubicBezTo>
                    <a:cubicBezTo>
                      <a:pt x="611" y="129"/>
                      <a:pt x="609" y="128"/>
                      <a:pt x="608" y="128"/>
                    </a:cubicBezTo>
                    <a:cubicBezTo>
                      <a:pt x="603" y="125"/>
                      <a:pt x="603" y="125"/>
                      <a:pt x="603" y="125"/>
                    </a:cubicBezTo>
                    <a:cubicBezTo>
                      <a:pt x="601" y="124"/>
                      <a:pt x="600" y="123"/>
                      <a:pt x="599" y="121"/>
                    </a:cubicBezTo>
                    <a:cubicBezTo>
                      <a:pt x="589" y="107"/>
                      <a:pt x="589" y="107"/>
                      <a:pt x="589" y="107"/>
                    </a:cubicBezTo>
                    <a:cubicBezTo>
                      <a:pt x="558" y="107"/>
                      <a:pt x="558" y="107"/>
                      <a:pt x="558" y="107"/>
                    </a:cubicBezTo>
                    <a:cubicBezTo>
                      <a:pt x="555" y="125"/>
                      <a:pt x="555" y="125"/>
                      <a:pt x="555" y="125"/>
                    </a:cubicBezTo>
                    <a:cubicBezTo>
                      <a:pt x="554" y="130"/>
                      <a:pt x="551" y="133"/>
                      <a:pt x="546" y="134"/>
                    </a:cubicBezTo>
                    <a:cubicBezTo>
                      <a:pt x="502" y="137"/>
                      <a:pt x="502" y="137"/>
                      <a:pt x="502" y="137"/>
                    </a:cubicBezTo>
                    <a:cubicBezTo>
                      <a:pt x="478" y="161"/>
                      <a:pt x="478" y="161"/>
                      <a:pt x="478" y="161"/>
                    </a:cubicBezTo>
                    <a:cubicBezTo>
                      <a:pt x="510" y="172"/>
                      <a:pt x="510" y="172"/>
                      <a:pt x="510" y="172"/>
                    </a:cubicBezTo>
                    <a:cubicBezTo>
                      <a:pt x="513" y="173"/>
                      <a:pt x="515" y="175"/>
                      <a:pt x="516" y="178"/>
                    </a:cubicBezTo>
                    <a:cubicBezTo>
                      <a:pt x="516" y="179"/>
                      <a:pt x="517" y="179"/>
                      <a:pt x="517" y="180"/>
                    </a:cubicBezTo>
                    <a:cubicBezTo>
                      <a:pt x="534" y="177"/>
                      <a:pt x="534" y="177"/>
                      <a:pt x="534" y="177"/>
                    </a:cubicBezTo>
                    <a:cubicBezTo>
                      <a:pt x="545" y="143"/>
                      <a:pt x="545" y="143"/>
                      <a:pt x="545" y="143"/>
                    </a:cubicBezTo>
                    <a:cubicBezTo>
                      <a:pt x="547" y="139"/>
                      <a:pt x="550" y="136"/>
                      <a:pt x="555" y="136"/>
                    </a:cubicBezTo>
                    <a:cubicBezTo>
                      <a:pt x="599" y="136"/>
                      <a:pt x="599" y="136"/>
                      <a:pt x="599" y="136"/>
                    </a:cubicBezTo>
                    <a:cubicBezTo>
                      <a:pt x="602" y="136"/>
                      <a:pt x="605" y="138"/>
                      <a:pt x="607" y="140"/>
                    </a:cubicBezTo>
                    <a:cubicBezTo>
                      <a:pt x="618" y="154"/>
                      <a:pt x="618" y="154"/>
                      <a:pt x="618" y="154"/>
                    </a:cubicBezTo>
                    <a:cubicBezTo>
                      <a:pt x="659" y="193"/>
                      <a:pt x="659" y="193"/>
                      <a:pt x="659" y="193"/>
                    </a:cubicBezTo>
                    <a:cubicBezTo>
                      <a:pt x="661" y="195"/>
                      <a:pt x="662" y="198"/>
                      <a:pt x="662" y="201"/>
                    </a:cubicBezTo>
                    <a:cubicBezTo>
                      <a:pt x="662" y="204"/>
                      <a:pt x="660" y="207"/>
                      <a:pt x="658" y="209"/>
                    </a:cubicBezTo>
                    <a:cubicBezTo>
                      <a:pt x="642" y="221"/>
                      <a:pt x="642" y="221"/>
                      <a:pt x="642" y="221"/>
                    </a:cubicBezTo>
                    <a:cubicBezTo>
                      <a:pt x="640" y="222"/>
                      <a:pt x="638" y="223"/>
                      <a:pt x="636" y="223"/>
                    </a:cubicBezTo>
                    <a:cubicBezTo>
                      <a:pt x="602" y="223"/>
                      <a:pt x="602" y="223"/>
                      <a:pt x="602" y="223"/>
                    </a:cubicBezTo>
                    <a:cubicBezTo>
                      <a:pt x="599" y="225"/>
                      <a:pt x="599" y="225"/>
                      <a:pt x="599" y="225"/>
                    </a:cubicBezTo>
                    <a:cubicBezTo>
                      <a:pt x="608" y="235"/>
                      <a:pt x="608" y="235"/>
                      <a:pt x="608" y="235"/>
                    </a:cubicBezTo>
                    <a:cubicBezTo>
                      <a:pt x="610" y="238"/>
                      <a:pt x="611" y="241"/>
                      <a:pt x="610" y="244"/>
                    </a:cubicBezTo>
                    <a:cubicBezTo>
                      <a:pt x="606" y="263"/>
                      <a:pt x="606" y="263"/>
                      <a:pt x="606" y="263"/>
                    </a:cubicBezTo>
                    <a:cubicBezTo>
                      <a:pt x="605" y="268"/>
                      <a:pt x="601" y="271"/>
                      <a:pt x="596" y="271"/>
                    </a:cubicBezTo>
                    <a:cubicBezTo>
                      <a:pt x="565" y="271"/>
                      <a:pt x="565" y="271"/>
                      <a:pt x="565" y="271"/>
                    </a:cubicBezTo>
                    <a:cubicBezTo>
                      <a:pt x="497" y="314"/>
                      <a:pt x="497" y="314"/>
                      <a:pt x="497" y="314"/>
                    </a:cubicBezTo>
                    <a:cubicBezTo>
                      <a:pt x="495" y="333"/>
                      <a:pt x="495" y="333"/>
                      <a:pt x="495" y="333"/>
                    </a:cubicBezTo>
                    <a:cubicBezTo>
                      <a:pt x="494" y="335"/>
                      <a:pt x="493" y="338"/>
                      <a:pt x="491" y="339"/>
                    </a:cubicBezTo>
                    <a:cubicBezTo>
                      <a:pt x="455" y="369"/>
                      <a:pt x="455" y="369"/>
                      <a:pt x="455" y="369"/>
                    </a:cubicBezTo>
                    <a:cubicBezTo>
                      <a:pt x="451" y="401"/>
                      <a:pt x="451" y="401"/>
                      <a:pt x="451" y="401"/>
                    </a:cubicBezTo>
                    <a:cubicBezTo>
                      <a:pt x="450" y="406"/>
                      <a:pt x="446" y="410"/>
                      <a:pt x="441" y="410"/>
                    </a:cubicBezTo>
                    <a:cubicBezTo>
                      <a:pt x="427" y="412"/>
                      <a:pt x="427" y="412"/>
                      <a:pt x="427" y="412"/>
                    </a:cubicBezTo>
                    <a:cubicBezTo>
                      <a:pt x="422" y="412"/>
                      <a:pt x="418" y="410"/>
                      <a:pt x="416" y="406"/>
                    </a:cubicBezTo>
                    <a:cubicBezTo>
                      <a:pt x="403" y="376"/>
                      <a:pt x="403" y="376"/>
                      <a:pt x="403" y="376"/>
                    </a:cubicBezTo>
                    <a:cubicBezTo>
                      <a:pt x="343" y="394"/>
                      <a:pt x="343" y="394"/>
                      <a:pt x="343" y="394"/>
                    </a:cubicBezTo>
                    <a:cubicBezTo>
                      <a:pt x="331" y="436"/>
                      <a:pt x="331" y="436"/>
                      <a:pt x="331" y="436"/>
                    </a:cubicBezTo>
                    <a:cubicBezTo>
                      <a:pt x="339" y="439"/>
                      <a:pt x="347" y="442"/>
                      <a:pt x="351" y="443"/>
                    </a:cubicBezTo>
                    <a:cubicBezTo>
                      <a:pt x="353" y="441"/>
                      <a:pt x="356" y="438"/>
                      <a:pt x="358" y="436"/>
                    </a:cubicBezTo>
                    <a:cubicBezTo>
                      <a:pt x="360" y="434"/>
                      <a:pt x="363" y="433"/>
                      <a:pt x="366" y="433"/>
                    </a:cubicBezTo>
                    <a:cubicBezTo>
                      <a:pt x="388" y="433"/>
                      <a:pt x="388" y="433"/>
                      <a:pt x="388" y="433"/>
                    </a:cubicBezTo>
                    <a:cubicBezTo>
                      <a:pt x="391" y="433"/>
                      <a:pt x="394" y="434"/>
                      <a:pt x="396" y="437"/>
                    </a:cubicBezTo>
                    <a:cubicBezTo>
                      <a:pt x="398" y="440"/>
                      <a:pt x="398" y="443"/>
                      <a:pt x="397" y="446"/>
                    </a:cubicBezTo>
                    <a:cubicBezTo>
                      <a:pt x="388" y="473"/>
                      <a:pt x="388" y="473"/>
                      <a:pt x="388" y="473"/>
                    </a:cubicBezTo>
                    <a:cubicBezTo>
                      <a:pt x="412" y="480"/>
                      <a:pt x="412" y="480"/>
                      <a:pt x="412" y="480"/>
                    </a:cubicBezTo>
                    <a:cubicBezTo>
                      <a:pt x="416" y="481"/>
                      <a:pt x="419" y="485"/>
                      <a:pt x="419" y="490"/>
                    </a:cubicBezTo>
                    <a:cubicBezTo>
                      <a:pt x="419" y="511"/>
                      <a:pt x="419" y="511"/>
                      <a:pt x="419" y="511"/>
                    </a:cubicBezTo>
                    <a:cubicBezTo>
                      <a:pt x="436" y="517"/>
                      <a:pt x="436" y="517"/>
                      <a:pt x="436" y="517"/>
                    </a:cubicBezTo>
                    <a:cubicBezTo>
                      <a:pt x="462" y="502"/>
                      <a:pt x="462" y="502"/>
                      <a:pt x="462" y="502"/>
                    </a:cubicBezTo>
                    <a:cubicBezTo>
                      <a:pt x="463" y="501"/>
                      <a:pt x="465" y="500"/>
                      <a:pt x="467" y="500"/>
                    </a:cubicBezTo>
                    <a:cubicBezTo>
                      <a:pt x="553" y="500"/>
                      <a:pt x="553" y="500"/>
                      <a:pt x="553" y="500"/>
                    </a:cubicBezTo>
                    <a:cubicBezTo>
                      <a:pt x="556" y="500"/>
                      <a:pt x="558" y="501"/>
                      <a:pt x="560" y="502"/>
                    </a:cubicBezTo>
                    <a:cubicBezTo>
                      <a:pt x="632" y="561"/>
                      <a:pt x="632" y="561"/>
                      <a:pt x="632" y="561"/>
                    </a:cubicBezTo>
                    <a:cubicBezTo>
                      <a:pt x="634" y="563"/>
                      <a:pt x="636" y="566"/>
                      <a:pt x="636" y="569"/>
                    </a:cubicBezTo>
                    <a:cubicBezTo>
                      <a:pt x="636" y="578"/>
                      <a:pt x="635" y="588"/>
                      <a:pt x="634" y="596"/>
                    </a:cubicBezTo>
                    <a:cubicBezTo>
                      <a:pt x="648" y="602"/>
                      <a:pt x="688" y="612"/>
                      <a:pt x="723" y="619"/>
                    </a:cubicBezTo>
                    <a:cubicBezTo>
                      <a:pt x="726" y="620"/>
                      <a:pt x="729" y="622"/>
                      <a:pt x="730" y="625"/>
                    </a:cubicBezTo>
                    <a:cubicBezTo>
                      <a:pt x="745" y="660"/>
                      <a:pt x="745" y="660"/>
                      <a:pt x="745" y="660"/>
                    </a:cubicBezTo>
                    <a:cubicBezTo>
                      <a:pt x="746" y="663"/>
                      <a:pt x="746" y="666"/>
                      <a:pt x="745" y="668"/>
                    </a:cubicBezTo>
                    <a:cubicBezTo>
                      <a:pt x="708" y="765"/>
                      <a:pt x="708" y="765"/>
                      <a:pt x="708" y="765"/>
                    </a:cubicBezTo>
                    <a:cubicBezTo>
                      <a:pt x="708" y="766"/>
                      <a:pt x="707" y="767"/>
                      <a:pt x="707" y="768"/>
                    </a:cubicBezTo>
                    <a:cubicBezTo>
                      <a:pt x="589" y="916"/>
                      <a:pt x="589" y="916"/>
                      <a:pt x="589" y="916"/>
                    </a:cubicBezTo>
                    <a:cubicBezTo>
                      <a:pt x="589" y="980"/>
                      <a:pt x="589" y="980"/>
                      <a:pt x="589" y="980"/>
                    </a:cubicBezTo>
                    <a:cubicBezTo>
                      <a:pt x="618" y="1009"/>
                      <a:pt x="618" y="1009"/>
                      <a:pt x="618" y="1009"/>
                    </a:cubicBezTo>
                    <a:cubicBezTo>
                      <a:pt x="621" y="1013"/>
                      <a:pt x="622" y="1018"/>
                      <a:pt x="619" y="1022"/>
                    </a:cubicBezTo>
                    <a:cubicBezTo>
                      <a:pt x="617" y="1025"/>
                      <a:pt x="614" y="1027"/>
                      <a:pt x="611" y="1027"/>
                    </a:cubicBezTo>
                    <a:moveTo>
                      <a:pt x="389" y="495"/>
                    </a:moveTo>
                    <a:cubicBezTo>
                      <a:pt x="398" y="514"/>
                      <a:pt x="398" y="514"/>
                      <a:pt x="398" y="514"/>
                    </a:cubicBezTo>
                    <a:cubicBezTo>
                      <a:pt x="398" y="497"/>
                      <a:pt x="398" y="497"/>
                      <a:pt x="398" y="497"/>
                    </a:cubicBezTo>
                    <a:cubicBezTo>
                      <a:pt x="389" y="495"/>
                      <a:pt x="389" y="495"/>
                      <a:pt x="389" y="495"/>
                    </a:cubicBezTo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83467670-ECEB-4046-946B-15102A1B6A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6859" y="4902379"/>
                <a:ext cx="1566923" cy="1125121"/>
              </a:xfrm>
              <a:custGeom>
                <a:avLst/>
                <a:gdLst>
                  <a:gd name="T0" fmla="*/ 235 w 1153"/>
                  <a:gd name="T1" fmla="*/ 777 h 829"/>
                  <a:gd name="T2" fmla="*/ 208 w 1153"/>
                  <a:gd name="T3" fmla="*/ 607 h 829"/>
                  <a:gd name="T4" fmla="*/ 184 w 1153"/>
                  <a:gd name="T5" fmla="*/ 536 h 829"/>
                  <a:gd name="T6" fmla="*/ 111 w 1153"/>
                  <a:gd name="T7" fmla="*/ 535 h 829"/>
                  <a:gd name="T8" fmla="*/ 3 w 1153"/>
                  <a:gd name="T9" fmla="*/ 457 h 829"/>
                  <a:gd name="T10" fmla="*/ 3 w 1153"/>
                  <a:gd name="T11" fmla="*/ 389 h 829"/>
                  <a:gd name="T12" fmla="*/ 146 w 1153"/>
                  <a:gd name="T13" fmla="*/ 282 h 829"/>
                  <a:gd name="T14" fmla="*/ 212 w 1153"/>
                  <a:gd name="T15" fmla="*/ 307 h 829"/>
                  <a:gd name="T16" fmla="*/ 302 w 1153"/>
                  <a:gd name="T17" fmla="*/ 311 h 829"/>
                  <a:gd name="T18" fmla="*/ 340 w 1153"/>
                  <a:gd name="T19" fmla="*/ 299 h 829"/>
                  <a:gd name="T20" fmla="*/ 297 w 1153"/>
                  <a:gd name="T21" fmla="*/ 284 h 829"/>
                  <a:gd name="T22" fmla="*/ 263 w 1153"/>
                  <a:gd name="T23" fmla="*/ 281 h 829"/>
                  <a:gd name="T24" fmla="*/ 218 w 1153"/>
                  <a:gd name="T25" fmla="*/ 227 h 829"/>
                  <a:gd name="T26" fmla="*/ 228 w 1153"/>
                  <a:gd name="T27" fmla="*/ 291 h 829"/>
                  <a:gd name="T28" fmla="*/ 150 w 1153"/>
                  <a:gd name="T29" fmla="*/ 248 h 829"/>
                  <a:gd name="T30" fmla="*/ 78 w 1153"/>
                  <a:gd name="T31" fmla="*/ 290 h 829"/>
                  <a:gd name="T32" fmla="*/ 83 w 1153"/>
                  <a:gd name="T33" fmla="*/ 225 h 829"/>
                  <a:gd name="T34" fmla="*/ 103 w 1153"/>
                  <a:gd name="T35" fmla="*/ 203 h 829"/>
                  <a:gd name="T36" fmla="*/ 110 w 1153"/>
                  <a:gd name="T37" fmla="*/ 162 h 829"/>
                  <a:gd name="T38" fmla="*/ 114 w 1153"/>
                  <a:gd name="T39" fmla="*/ 122 h 829"/>
                  <a:gd name="T40" fmla="*/ 169 w 1153"/>
                  <a:gd name="T41" fmla="*/ 150 h 829"/>
                  <a:gd name="T42" fmla="*/ 280 w 1153"/>
                  <a:gd name="T43" fmla="*/ 120 h 829"/>
                  <a:gd name="T44" fmla="*/ 233 w 1153"/>
                  <a:gd name="T45" fmla="*/ 132 h 829"/>
                  <a:gd name="T46" fmla="*/ 202 w 1153"/>
                  <a:gd name="T47" fmla="*/ 134 h 829"/>
                  <a:gd name="T48" fmla="*/ 169 w 1153"/>
                  <a:gd name="T49" fmla="*/ 99 h 829"/>
                  <a:gd name="T50" fmla="*/ 279 w 1153"/>
                  <a:gd name="T51" fmla="*/ 30 h 829"/>
                  <a:gd name="T52" fmla="*/ 355 w 1153"/>
                  <a:gd name="T53" fmla="*/ 54 h 829"/>
                  <a:gd name="T54" fmla="*/ 359 w 1153"/>
                  <a:gd name="T55" fmla="*/ 60 h 829"/>
                  <a:gd name="T56" fmla="*/ 448 w 1153"/>
                  <a:gd name="T57" fmla="*/ 43 h 829"/>
                  <a:gd name="T58" fmla="*/ 508 w 1153"/>
                  <a:gd name="T59" fmla="*/ 13 h 829"/>
                  <a:gd name="T60" fmla="*/ 681 w 1153"/>
                  <a:gd name="T61" fmla="*/ 0 h 829"/>
                  <a:gd name="T62" fmla="*/ 854 w 1153"/>
                  <a:gd name="T63" fmla="*/ 24 h 829"/>
                  <a:gd name="T64" fmla="*/ 1152 w 1153"/>
                  <a:gd name="T65" fmla="*/ 75 h 829"/>
                  <a:gd name="T66" fmla="*/ 1115 w 1153"/>
                  <a:gd name="T67" fmla="*/ 102 h 829"/>
                  <a:gd name="T68" fmla="*/ 1091 w 1153"/>
                  <a:gd name="T69" fmla="*/ 161 h 829"/>
                  <a:gd name="T70" fmla="*/ 1033 w 1153"/>
                  <a:gd name="T71" fmla="*/ 139 h 829"/>
                  <a:gd name="T72" fmla="*/ 1001 w 1153"/>
                  <a:gd name="T73" fmla="*/ 128 h 829"/>
                  <a:gd name="T74" fmla="*/ 978 w 1153"/>
                  <a:gd name="T75" fmla="*/ 156 h 829"/>
                  <a:gd name="T76" fmla="*/ 995 w 1153"/>
                  <a:gd name="T77" fmla="*/ 214 h 829"/>
                  <a:gd name="T78" fmla="*/ 996 w 1153"/>
                  <a:gd name="T79" fmla="*/ 274 h 829"/>
                  <a:gd name="T80" fmla="*/ 969 w 1153"/>
                  <a:gd name="T81" fmla="*/ 307 h 829"/>
                  <a:gd name="T82" fmla="*/ 913 w 1153"/>
                  <a:gd name="T83" fmla="*/ 269 h 829"/>
                  <a:gd name="T84" fmla="*/ 936 w 1153"/>
                  <a:gd name="T85" fmla="*/ 288 h 829"/>
                  <a:gd name="T86" fmla="*/ 951 w 1153"/>
                  <a:gd name="T87" fmla="*/ 378 h 829"/>
                  <a:gd name="T88" fmla="*/ 865 w 1153"/>
                  <a:gd name="T89" fmla="*/ 416 h 829"/>
                  <a:gd name="T90" fmla="*/ 891 w 1153"/>
                  <a:gd name="T91" fmla="*/ 468 h 829"/>
                  <a:gd name="T92" fmla="*/ 848 w 1153"/>
                  <a:gd name="T93" fmla="*/ 507 h 829"/>
                  <a:gd name="T94" fmla="*/ 849 w 1153"/>
                  <a:gd name="T95" fmla="*/ 552 h 829"/>
                  <a:gd name="T96" fmla="*/ 805 w 1153"/>
                  <a:gd name="T97" fmla="*/ 486 h 829"/>
                  <a:gd name="T98" fmla="*/ 768 w 1153"/>
                  <a:gd name="T99" fmla="*/ 424 h 829"/>
                  <a:gd name="T100" fmla="*/ 708 w 1153"/>
                  <a:gd name="T101" fmla="*/ 441 h 829"/>
                  <a:gd name="T102" fmla="*/ 700 w 1153"/>
                  <a:gd name="T103" fmla="*/ 462 h 829"/>
                  <a:gd name="T104" fmla="*/ 652 w 1153"/>
                  <a:gd name="T105" fmla="*/ 499 h 829"/>
                  <a:gd name="T106" fmla="*/ 602 w 1153"/>
                  <a:gd name="T107" fmla="*/ 408 h 829"/>
                  <a:gd name="T108" fmla="*/ 469 w 1153"/>
                  <a:gd name="T109" fmla="*/ 346 h 829"/>
                  <a:gd name="T110" fmla="*/ 512 w 1153"/>
                  <a:gd name="T111" fmla="*/ 373 h 829"/>
                  <a:gd name="T112" fmla="*/ 510 w 1153"/>
                  <a:gd name="T113" fmla="*/ 442 h 829"/>
                  <a:gd name="T114" fmla="*/ 379 w 1153"/>
                  <a:gd name="T115" fmla="*/ 362 h 829"/>
                  <a:gd name="T116" fmla="*/ 496 w 1153"/>
                  <a:gd name="T117" fmla="*/ 460 h 829"/>
                  <a:gd name="T118" fmla="*/ 480 w 1153"/>
                  <a:gd name="T119" fmla="*/ 539 h 829"/>
                  <a:gd name="T120" fmla="*/ 420 w 1153"/>
                  <a:gd name="T121" fmla="*/ 631 h 829"/>
                  <a:gd name="T122" fmla="*/ 394 w 1153"/>
                  <a:gd name="T123" fmla="*/ 729 h 829"/>
                  <a:gd name="T124" fmla="*/ 1054 w 1153"/>
                  <a:gd name="T125" fmla="*/ 135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3" h="829">
                    <a:moveTo>
                      <a:pt x="306" y="829"/>
                    </a:moveTo>
                    <a:cubicBezTo>
                      <a:pt x="266" y="829"/>
                      <a:pt x="266" y="829"/>
                      <a:pt x="266" y="829"/>
                    </a:cubicBezTo>
                    <a:cubicBezTo>
                      <a:pt x="262" y="829"/>
                      <a:pt x="258" y="827"/>
                      <a:pt x="257" y="823"/>
                    </a:cubicBezTo>
                    <a:cubicBezTo>
                      <a:pt x="235" y="777"/>
                      <a:pt x="235" y="777"/>
                      <a:pt x="235" y="777"/>
                    </a:cubicBezTo>
                    <a:cubicBezTo>
                      <a:pt x="234" y="776"/>
                      <a:pt x="234" y="776"/>
                      <a:pt x="234" y="776"/>
                    </a:cubicBezTo>
                    <a:cubicBezTo>
                      <a:pt x="204" y="699"/>
                      <a:pt x="205" y="695"/>
                      <a:pt x="206" y="691"/>
                    </a:cubicBezTo>
                    <a:cubicBezTo>
                      <a:pt x="208" y="687"/>
                      <a:pt x="217" y="661"/>
                      <a:pt x="220" y="651"/>
                    </a:cubicBezTo>
                    <a:cubicBezTo>
                      <a:pt x="208" y="607"/>
                      <a:pt x="208" y="607"/>
                      <a:pt x="208" y="607"/>
                    </a:cubicBezTo>
                    <a:cubicBezTo>
                      <a:pt x="191" y="578"/>
                      <a:pt x="191" y="578"/>
                      <a:pt x="191" y="578"/>
                    </a:cubicBezTo>
                    <a:cubicBezTo>
                      <a:pt x="190" y="576"/>
                      <a:pt x="190" y="574"/>
                      <a:pt x="190" y="573"/>
                    </a:cubicBezTo>
                    <a:cubicBezTo>
                      <a:pt x="190" y="544"/>
                      <a:pt x="190" y="544"/>
                      <a:pt x="190" y="544"/>
                    </a:cubicBezTo>
                    <a:cubicBezTo>
                      <a:pt x="184" y="536"/>
                      <a:pt x="184" y="536"/>
                      <a:pt x="184" y="536"/>
                    </a:cubicBezTo>
                    <a:cubicBezTo>
                      <a:pt x="171" y="536"/>
                      <a:pt x="171" y="536"/>
                      <a:pt x="171" y="536"/>
                    </a:cubicBezTo>
                    <a:cubicBezTo>
                      <a:pt x="168" y="536"/>
                      <a:pt x="165" y="535"/>
                      <a:pt x="163" y="533"/>
                    </a:cubicBezTo>
                    <a:cubicBezTo>
                      <a:pt x="152" y="521"/>
                      <a:pt x="152" y="521"/>
                      <a:pt x="152" y="521"/>
                    </a:cubicBezTo>
                    <a:cubicBezTo>
                      <a:pt x="111" y="535"/>
                      <a:pt x="111" y="535"/>
                      <a:pt x="111" y="535"/>
                    </a:cubicBezTo>
                    <a:cubicBezTo>
                      <a:pt x="110" y="536"/>
                      <a:pt x="109" y="536"/>
                      <a:pt x="107" y="536"/>
                    </a:cubicBezTo>
                    <a:cubicBezTo>
                      <a:pt x="71" y="536"/>
                      <a:pt x="71" y="536"/>
                      <a:pt x="71" y="536"/>
                    </a:cubicBezTo>
                    <a:cubicBezTo>
                      <a:pt x="68" y="536"/>
                      <a:pt x="65" y="535"/>
                      <a:pt x="63" y="532"/>
                    </a:cubicBezTo>
                    <a:cubicBezTo>
                      <a:pt x="3" y="457"/>
                      <a:pt x="3" y="457"/>
                      <a:pt x="3" y="457"/>
                    </a:cubicBezTo>
                    <a:cubicBezTo>
                      <a:pt x="0" y="454"/>
                      <a:pt x="0" y="450"/>
                      <a:pt x="1" y="447"/>
                    </a:cubicBezTo>
                    <a:cubicBezTo>
                      <a:pt x="11" y="424"/>
                      <a:pt x="11" y="424"/>
                      <a:pt x="11" y="424"/>
                    </a:cubicBezTo>
                    <a:cubicBezTo>
                      <a:pt x="1" y="401"/>
                      <a:pt x="1" y="401"/>
                      <a:pt x="1" y="401"/>
                    </a:cubicBezTo>
                    <a:cubicBezTo>
                      <a:pt x="0" y="397"/>
                      <a:pt x="0" y="392"/>
                      <a:pt x="3" y="389"/>
                    </a:cubicBezTo>
                    <a:cubicBezTo>
                      <a:pt x="91" y="297"/>
                      <a:pt x="91" y="297"/>
                      <a:pt x="91" y="297"/>
                    </a:cubicBezTo>
                    <a:cubicBezTo>
                      <a:pt x="93" y="295"/>
                      <a:pt x="96" y="294"/>
                      <a:pt x="99" y="294"/>
                    </a:cubicBezTo>
                    <a:cubicBezTo>
                      <a:pt x="120" y="294"/>
                      <a:pt x="120" y="294"/>
                      <a:pt x="120" y="294"/>
                    </a:cubicBezTo>
                    <a:cubicBezTo>
                      <a:pt x="146" y="282"/>
                      <a:pt x="146" y="282"/>
                      <a:pt x="146" y="282"/>
                    </a:cubicBezTo>
                    <a:cubicBezTo>
                      <a:pt x="147" y="281"/>
                      <a:pt x="149" y="281"/>
                      <a:pt x="150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8" y="282"/>
                      <a:pt x="202" y="285"/>
                      <a:pt x="203" y="288"/>
                    </a:cubicBezTo>
                    <a:cubicBezTo>
                      <a:pt x="212" y="307"/>
                      <a:pt x="212" y="307"/>
                      <a:pt x="212" y="307"/>
                    </a:cubicBezTo>
                    <a:cubicBezTo>
                      <a:pt x="251" y="314"/>
                      <a:pt x="251" y="314"/>
                      <a:pt x="251" y="314"/>
                    </a:cubicBezTo>
                    <a:cubicBezTo>
                      <a:pt x="256" y="315"/>
                      <a:pt x="256" y="315"/>
                      <a:pt x="256" y="315"/>
                    </a:cubicBezTo>
                    <a:cubicBezTo>
                      <a:pt x="258" y="311"/>
                      <a:pt x="262" y="308"/>
                      <a:pt x="267" y="309"/>
                    </a:cubicBezTo>
                    <a:cubicBezTo>
                      <a:pt x="302" y="311"/>
                      <a:pt x="302" y="311"/>
                      <a:pt x="302" y="311"/>
                    </a:cubicBezTo>
                    <a:cubicBezTo>
                      <a:pt x="355" y="317"/>
                      <a:pt x="355" y="317"/>
                      <a:pt x="355" y="317"/>
                    </a:cubicBezTo>
                    <a:cubicBezTo>
                      <a:pt x="359" y="316"/>
                      <a:pt x="359" y="316"/>
                      <a:pt x="359" y="316"/>
                    </a:cubicBezTo>
                    <a:cubicBezTo>
                      <a:pt x="360" y="295"/>
                      <a:pt x="360" y="295"/>
                      <a:pt x="360" y="295"/>
                    </a:cubicBezTo>
                    <a:cubicBezTo>
                      <a:pt x="340" y="299"/>
                      <a:pt x="340" y="299"/>
                      <a:pt x="340" y="299"/>
                    </a:cubicBezTo>
                    <a:cubicBezTo>
                      <a:pt x="336" y="300"/>
                      <a:pt x="333" y="299"/>
                      <a:pt x="330" y="297"/>
                    </a:cubicBezTo>
                    <a:cubicBezTo>
                      <a:pt x="298" y="266"/>
                      <a:pt x="298" y="266"/>
                      <a:pt x="298" y="266"/>
                    </a:cubicBezTo>
                    <a:cubicBezTo>
                      <a:pt x="297" y="266"/>
                      <a:pt x="297" y="266"/>
                      <a:pt x="297" y="266"/>
                    </a:cubicBezTo>
                    <a:cubicBezTo>
                      <a:pt x="297" y="284"/>
                      <a:pt x="297" y="284"/>
                      <a:pt x="297" y="284"/>
                    </a:cubicBezTo>
                    <a:cubicBezTo>
                      <a:pt x="297" y="287"/>
                      <a:pt x="295" y="291"/>
                      <a:pt x="292" y="293"/>
                    </a:cubicBezTo>
                    <a:cubicBezTo>
                      <a:pt x="288" y="294"/>
                      <a:pt x="284" y="294"/>
                      <a:pt x="281" y="292"/>
                    </a:cubicBezTo>
                    <a:cubicBezTo>
                      <a:pt x="267" y="284"/>
                      <a:pt x="267" y="284"/>
                      <a:pt x="267" y="284"/>
                    </a:cubicBezTo>
                    <a:cubicBezTo>
                      <a:pt x="265" y="283"/>
                      <a:pt x="264" y="282"/>
                      <a:pt x="263" y="281"/>
                    </a:cubicBezTo>
                    <a:cubicBezTo>
                      <a:pt x="250" y="262"/>
                      <a:pt x="250" y="262"/>
                      <a:pt x="250" y="262"/>
                    </a:cubicBezTo>
                    <a:cubicBezTo>
                      <a:pt x="250" y="261"/>
                      <a:pt x="250" y="261"/>
                      <a:pt x="250" y="261"/>
                    </a:cubicBezTo>
                    <a:cubicBezTo>
                      <a:pt x="228" y="223"/>
                      <a:pt x="228" y="223"/>
                      <a:pt x="228" y="223"/>
                    </a:cubicBezTo>
                    <a:cubicBezTo>
                      <a:pt x="218" y="227"/>
                      <a:pt x="218" y="227"/>
                      <a:pt x="218" y="227"/>
                    </a:cubicBezTo>
                    <a:cubicBezTo>
                      <a:pt x="247" y="262"/>
                      <a:pt x="247" y="262"/>
                      <a:pt x="247" y="262"/>
                    </a:cubicBezTo>
                    <a:cubicBezTo>
                      <a:pt x="250" y="266"/>
                      <a:pt x="251" y="271"/>
                      <a:pt x="248" y="275"/>
                    </a:cubicBezTo>
                    <a:cubicBezTo>
                      <a:pt x="239" y="287"/>
                      <a:pt x="239" y="287"/>
                      <a:pt x="239" y="287"/>
                    </a:cubicBezTo>
                    <a:cubicBezTo>
                      <a:pt x="236" y="290"/>
                      <a:pt x="232" y="292"/>
                      <a:pt x="228" y="291"/>
                    </a:cubicBezTo>
                    <a:cubicBezTo>
                      <a:pt x="224" y="290"/>
                      <a:pt x="221" y="286"/>
                      <a:pt x="221" y="282"/>
                    </a:cubicBezTo>
                    <a:cubicBezTo>
                      <a:pt x="218" y="267"/>
                      <a:pt x="218" y="267"/>
                      <a:pt x="218" y="267"/>
                    </a:cubicBezTo>
                    <a:cubicBezTo>
                      <a:pt x="193" y="244"/>
                      <a:pt x="193" y="244"/>
                      <a:pt x="193" y="244"/>
                    </a:cubicBezTo>
                    <a:cubicBezTo>
                      <a:pt x="150" y="248"/>
                      <a:pt x="150" y="248"/>
                      <a:pt x="150" y="248"/>
                    </a:cubicBezTo>
                    <a:cubicBezTo>
                      <a:pt x="129" y="279"/>
                      <a:pt x="129" y="279"/>
                      <a:pt x="129" y="279"/>
                    </a:cubicBezTo>
                    <a:cubicBezTo>
                      <a:pt x="128" y="282"/>
                      <a:pt x="125" y="283"/>
                      <a:pt x="123" y="284"/>
                    </a:cubicBezTo>
                    <a:cubicBezTo>
                      <a:pt x="86" y="292"/>
                      <a:pt x="86" y="292"/>
                      <a:pt x="86" y="292"/>
                    </a:cubicBezTo>
                    <a:cubicBezTo>
                      <a:pt x="83" y="293"/>
                      <a:pt x="80" y="292"/>
                      <a:pt x="78" y="290"/>
                    </a:cubicBezTo>
                    <a:cubicBezTo>
                      <a:pt x="75" y="288"/>
                      <a:pt x="74" y="286"/>
                      <a:pt x="74" y="282"/>
                    </a:cubicBezTo>
                    <a:cubicBezTo>
                      <a:pt x="72" y="235"/>
                      <a:pt x="72" y="235"/>
                      <a:pt x="72" y="235"/>
                    </a:cubicBezTo>
                    <a:cubicBezTo>
                      <a:pt x="72" y="233"/>
                      <a:pt x="73" y="230"/>
                      <a:pt x="75" y="228"/>
                    </a:cubicBezTo>
                    <a:cubicBezTo>
                      <a:pt x="77" y="226"/>
                      <a:pt x="80" y="225"/>
                      <a:pt x="83" y="225"/>
                    </a:cubicBezTo>
                    <a:cubicBezTo>
                      <a:pt x="117" y="225"/>
                      <a:pt x="117" y="225"/>
                      <a:pt x="117" y="225"/>
                    </a:cubicBezTo>
                    <a:cubicBezTo>
                      <a:pt x="118" y="217"/>
                      <a:pt x="118" y="217"/>
                      <a:pt x="118" y="217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5" y="210"/>
                      <a:pt x="103" y="207"/>
                      <a:pt x="103" y="203"/>
                    </a:cubicBezTo>
                    <a:cubicBezTo>
                      <a:pt x="103" y="200"/>
                      <a:pt x="105" y="196"/>
                      <a:pt x="108" y="194"/>
                    </a:cubicBezTo>
                    <a:cubicBezTo>
                      <a:pt x="128" y="181"/>
                      <a:pt x="128" y="181"/>
                      <a:pt x="128" y="181"/>
                    </a:cubicBezTo>
                    <a:cubicBezTo>
                      <a:pt x="115" y="172"/>
                      <a:pt x="115" y="172"/>
                      <a:pt x="115" y="172"/>
                    </a:cubicBezTo>
                    <a:cubicBezTo>
                      <a:pt x="112" y="170"/>
                      <a:pt x="110" y="166"/>
                      <a:pt x="110" y="162"/>
                    </a:cubicBezTo>
                    <a:cubicBezTo>
                      <a:pt x="111" y="154"/>
                      <a:pt x="111" y="154"/>
                      <a:pt x="111" y="154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3" y="145"/>
                      <a:pt x="102" y="140"/>
                      <a:pt x="105" y="136"/>
                    </a:cubicBezTo>
                    <a:cubicBezTo>
                      <a:pt x="114" y="122"/>
                      <a:pt x="114" y="122"/>
                      <a:pt x="114" y="122"/>
                    </a:cubicBezTo>
                    <a:cubicBezTo>
                      <a:pt x="115" y="120"/>
                      <a:pt x="118" y="118"/>
                      <a:pt x="122" y="118"/>
                    </a:cubicBezTo>
                    <a:cubicBezTo>
                      <a:pt x="125" y="118"/>
                      <a:pt x="128" y="119"/>
                      <a:pt x="130" y="122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169" y="150"/>
                      <a:pt x="169" y="150"/>
                      <a:pt x="169" y="150"/>
                    </a:cubicBezTo>
                    <a:cubicBezTo>
                      <a:pt x="171" y="148"/>
                      <a:pt x="174" y="147"/>
                      <a:pt x="176" y="147"/>
                    </a:cubicBezTo>
                    <a:cubicBezTo>
                      <a:pt x="199" y="147"/>
                      <a:pt x="199" y="147"/>
                      <a:pt x="199" y="147"/>
                    </a:cubicBezTo>
                    <a:cubicBezTo>
                      <a:pt x="250" y="139"/>
                      <a:pt x="250" y="139"/>
                      <a:pt x="250" y="139"/>
                    </a:cubicBezTo>
                    <a:cubicBezTo>
                      <a:pt x="280" y="120"/>
                      <a:pt x="280" y="120"/>
                      <a:pt x="280" y="120"/>
                    </a:cubicBezTo>
                    <a:cubicBezTo>
                      <a:pt x="261" y="91"/>
                      <a:pt x="261" y="91"/>
                      <a:pt x="261" y="91"/>
                    </a:cubicBezTo>
                    <a:cubicBezTo>
                      <a:pt x="252" y="112"/>
                      <a:pt x="252" y="112"/>
                      <a:pt x="252" y="112"/>
                    </a:cubicBezTo>
                    <a:cubicBezTo>
                      <a:pt x="251" y="113"/>
                      <a:pt x="251" y="114"/>
                      <a:pt x="250" y="115"/>
                    </a:cubicBezTo>
                    <a:cubicBezTo>
                      <a:pt x="233" y="132"/>
                      <a:pt x="233" y="132"/>
                      <a:pt x="233" y="132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23" y="140"/>
                      <a:pt x="223" y="140"/>
                      <a:pt x="223" y="140"/>
                    </a:cubicBezTo>
                    <a:cubicBezTo>
                      <a:pt x="220" y="142"/>
                      <a:pt x="215" y="143"/>
                      <a:pt x="212" y="140"/>
                    </a:cubicBezTo>
                    <a:cubicBezTo>
                      <a:pt x="202" y="134"/>
                      <a:pt x="202" y="134"/>
                      <a:pt x="202" y="134"/>
                    </a:cubicBezTo>
                    <a:cubicBezTo>
                      <a:pt x="182" y="137"/>
                      <a:pt x="182" y="137"/>
                      <a:pt x="182" y="137"/>
                    </a:cubicBezTo>
                    <a:cubicBezTo>
                      <a:pt x="177" y="137"/>
                      <a:pt x="172" y="134"/>
                      <a:pt x="171" y="129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6" y="105"/>
                      <a:pt x="167" y="101"/>
                      <a:pt x="169" y="99"/>
                    </a:cubicBezTo>
                    <a:cubicBezTo>
                      <a:pt x="221" y="47"/>
                      <a:pt x="221" y="47"/>
                      <a:pt x="221" y="47"/>
                    </a:cubicBezTo>
                    <a:cubicBezTo>
                      <a:pt x="222" y="46"/>
                      <a:pt x="223" y="45"/>
                      <a:pt x="225" y="45"/>
                    </a:cubicBezTo>
                    <a:cubicBezTo>
                      <a:pt x="278" y="30"/>
                      <a:pt x="278" y="30"/>
                      <a:pt x="278" y="30"/>
                    </a:cubicBezTo>
                    <a:cubicBezTo>
                      <a:pt x="278" y="30"/>
                      <a:pt x="279" y="30"/>
                      <a:pt x="279" y="30"/>
                    </a:cubicBezTo>
                    <a:cubicBezTo>
                      <a:pt x="344" y="20"/>
                      <a:pt x="344" y="20"/>
                      <a:pt x="344" y="20"/>
                    </a:cubicBezTo>
                    <a:cubicBezTo>
                      <a:pt x="349" y="19"/>
                      <a:pt x="354" y="22"/>
                      <a:pt x="355" y="27"/>
                    </a:cubicBezTo>
                    <a:cubicBezTo>
                      <a:pt x="359" y="43"/>
                      <a:pt x="359" y="43"/>
                      <a:pt x="359" y="43"/>
                    </a:cubicBezTo>
                    <a:cubicBezTo>
                      <a:pt x="361" y="47"/>
                      <a:pt x="359" y="52"/>
                      <a:pt x="355" y="54"/>
                    </a:cubicBezTo>
                    <a:cubicBezTo>
                      <a:pt x="329" y="72"/>
                      <a:pt x="329" y="72"/>
                      <a:pt x="329" y="72"/>
                    </a:cubicBezTo>
                    <a:cubicBezTo>
                      <a:pt x="331" y="81"/>
                      <a:pt x="331" y="81"/>
                      <a:pt x="331" y="81"/>
                    </a:cubicBezTo>
                    <a:cubicBezTo>
                      <a:pt x="356" y="62"/>
                      <a:pt x="356" y="62"/>
                      <a:pt x="356" y="62"/>
                    </a:cubicBezTo>
                    <a:cubicBezTo>
                      <a:pt x="357" y="61"/>
                      <a:pt x="358" y="61"/>
                      <a:pt x="359" y="60"/>
                    </a:cubicBezTo>
                    <a:cubicBezTo>
                      <a:pt x="389" y="52"/>
                      <a:pt x="389" y="52"/>
                      <a:pt x="389" y="52"/>
                    </a:cubicBezTo>
                    <a:cubicBezTo>
                      <a:pt x="390" y="52"/>
                      <a:pt x="390" y="52"/>
                      <a:pt x="390" y="52"/>
                    </a:cubicBezTo>
                    <a:cubicBezTo>
                      <a:pt x="446" y="43"/>
                      <a:pt x="446" y="43"/>
                      <a:pt x="446" y="43"/>
                    </a:cubicBezTo>
                    <a:cubicBezTo>
                      <a:pt x="447" y="43"/>
                      <a:pt x="448" y="43"/>
                      <a:pt x="448" y="43"/>
                    </a:cubicBezTo>
                    <a:cubicBezTo>
                      <a:pt x="472" y="44"/>
                      <a:pt x="472" y="44"/>
                      <a:pt x="472" y="44"/>
                    </a:cubicBezTo>
                    <a:cubicBezTo>
                      <a:pt x="471" y="41"/>
                      <a:pt x="471" y="36"/>
                      <a:pt x="474" y="33"/>
                    </a:cubicBezTo>
                    <a:cubicBezTo>
                      <a:pt x="493" y="14"/>
                      <a:pt x="493" y="14"/>
                      <a:pt x="493" y="14"/>
                    </a:cubicBezTo>
                    <a:cubicBezTo>
                      <a:pt x="497" y="10"/>
                      <a:pt x="504" y="10"/>
                      <a:pt x="508" y="13"/>
                    </a:cubicBezTo>
                    <a:cubicBezTo>
                      <a:pt x="523" y="28"/>
                      <a:pt x="523" y="28"/>
                      <a:pt x="523" y="28"/>
                    </a:cubicBezTo>
                    <a:cubicBezTo>
                      <a:pt x="580" y="1"/>
                      <a:pt x="580" y="1"/>
                      <a:pt x="580" y="1"/>
                    </a:cubicBezTo>
                    <a:cubicBezTo>
                      <a:pt x="581" y="1"/>
                      <a:pt x="583" y="0"/>
                      <a:pt x="584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87" y="0"/>
                      <a:pt x="691" y="5"/>
                      <a:pt x="691" y="11"/>
                    </a:cubicBezTo>
                    <a:cubicBezTo>
                      <a:pt x="691" y="20"/>
                      <a:pt x="691" y="20"/>
                      <a:pt x="691" y="20"/>
                    </a:cubicBezTo>
                    <a:cubicBezTo>
                      <a:pt x="814" y="33"/>
                      <a:pt x="814" y="33"/>
                      <a:pt x="814" y="33"/>
                    </a:cubicBezTo>
                    <a:cubicBezTo>
                      <a:pt x="854" y="24"/>
                      <a:pt x="854" y="24"/>
                      <a:pt x="854" y="24"/>
                    </a:cubicBezTo>
                    <a:cubicBezTo>
                      <a:pt x="855" y="24"/>
                      <a:pt x="856" y="24"/>
                      <a:pt x="857" y="24"/>
                    </a:cubicBezTo>
                    <a:cubicBezTo>
                      <a:pt x="954" y="35"/>
                      <a:pt x="1100" y="51"/>
                      <a:pt x="1108" y="52"/>
                    </a:cubicBezTo>
                    <a:cubicBezTo>
                      <a:pt x="1110" y="52"/>
                      <a:pt x="1116" y="52"/>
                      <a:pt x="1146" y="64"/>
                    </a:cubicBezTo>
                    <a:cubicBezTo>
                      <a:pt x="1150" y="66"/>
                      <a:pt x="1153" y="71"/>
                      <a:pt x="1152" y="75"/>
                    </a:cubicBezTo>
                    <a:cubicBezTo>
                      <a:pt x="1151" y="80"/>
                      <a:pt x="1147" y="84"/>
                      <a:pt x="1142" y="84"/>
                    </a:cubicBezTo>
                    <a:cubicBezTo>
                      <a:pt x="1109" y="86"/>
                      <a:pt x="1109" y="86"/>
                      <a:pt x="1109" y="86"/>
                    </a:cubicBezTo>
                    <a:cubicBezTo>
                      <a:pt x="1114" y="93"/>
                      <a:pt x="1114" y="93"/>
                      <a:pt x="1114" y="93"/>
                    </a:cubicBezTo>
                    <a:cubicBezTo>
                      <a:pt x="1115" y="96"/>
                      <a:pt x="1116" y="99"/>
                      <a:pt x="1115" y="102"/>
                    </a:cubicBezTo>
                    <a:cubicBezTo>
                      <a:pt x="1114" y="105"/>
                      <a:pt x="1112" y="107"/>
                      <a:pt x="1109" y="108"/>
                    </a:cubicBezTo>
                    <a:cubicBezTo>
                      <a:pt x="1076" y="124"/>
                      <a:pt x="1076" y="124"/>
                      <a:pt x="1076" y="124"/>
                    </a:cubicBezTo>
                    <a:cubicBezTo>
                      <a:pt x="1092" y="149"/>
                      <a:pt x="1092" y="149"/>
                      <a:pt x="1092" y="149"/>
                    </a:cubicBezTo>
                    <a:cubicBezTo>
                      <a:pt x="1094" y="153"/>
                      <a:pt x="1094" y="157"/>
                      <a:pt x="1091" y="161"/>
                    </a:cubicBezTo>
                    <a:cubicBezTo>
                      <a:pt x="1085" y="168"/>
                      <a:pt x="1085" y="168"/>
                      <a:pt x="1085" y="168"/>
                    </a:cubicBezTo>
                    <a:cubicBezTo>
                      <a:pt x="1082" y="172"/>
                      <a:pt x="1076" y="173"/>
                      <a:pt x="1072" y="170"/>
                    </a:cubicBezTo>
                    <a:cubicBezTo>
                      <a:pt x="1038" y="148"/>
                      <a:pt x="1038" y="148"/>
                      <a:pt x="1038" y="148"/>
                    </a:cubicBezTo>
                    <a:cubicBezTo>
                      <a:pt x="1035" y="146"/>
                      <a:pt x="1033" y="143"/>
                      <a:pt x="1033" y="139"/>
                    </a:cubicBezTo>
                    <a:cubicBezTo>
                      <a:pt x="1035" y="113"/>
                      <a:pt x="1035" y="113"/>
                      <a:pt x="1035" y="113"/>
                    </a:cubicBezTo>
                    <a:cubicBezTo>
                      <a:pt x="1010" y="113"/>
                      <a:pt x="1010" y="113"/>
                      <a:pt x="1010" y="113"/>
                    </a:cubicBezTo>
                    <a:cubicBezTo>
                      <a:pt x="1012" y="116"/>
                      <a:pt x="1012" y="120"/>
                      <a:pt x="1010" y="123"/>
                    </a:cubicBezTo>
                    <a:cubicBezTo>
                      <a:pt x="1008" y="126"/>
                      <a:pt x="1005" y="128"/>
                      <a:pt x="1001" y="128"/>
                    </a:cubicBezTo>
                    <a:cubicBezTo>
                      <a:pt x="951" y="128"/>
                      <a:pt x="951" y="128"/>
                      <a:pt x="951" y="128"/>
                    </a:cubicBezTo>
                    <a:cubicBezTo>
                      <a:pt x="940" y="145"/>
                      <a:pt x="940" y="145"/>
                      <a:pt x="940" y="145"/>
                    </a:cubicBezTo>
                    <a:cubicBezTo>
                      <a:pt x="974" y="153"/>
                      <a:pt x="974" y="153"/>
                      <a:pt x="974" y="153"/>
                    </a:cubicBezTo>
                    <a:cubicBezTo>
                      <a:pt x="976" y="154"/>
                      <a:pt x="977" y="154"/>
                      <a:pt x="978" y="156"/>
                    </a:cubicBezTo>
                    <a:cubicBezTo>
                      <a:pt x="1026" y="198"/>
                      <a:pt x="1026" y="198"/>
                      <a:pt x="1026" y="198"/>
                    </a:cubicBezTo>
                    <a:cubicBezTo>
                      <a:pt x="1029" y="201"/>
                      <a:pt x="1030" y="206"/>
                      <a:pt x="1028" y="210"/>
                    </a:cubicBezTo>
                    <a:cubicBezTo>
                      <a:pt x="1027" y="214"/>
                      <a:pt x="1022" y="216"/>
                      <a:pt x="1018" y="216"/>
                    </a:cubicBezTo>
                    <a:cubicBezTo>
                      <a:pt x="995" y="214"/>
                      <a:pt x="995" y="214"/>
                      <a:pt x="995" y="214"/>
                    </a:cubicBezTo>
                    <a:cubicBezTo>
                      <a:pt x="989" y="238"/>
                      <a:pt x="989" y="238"/>
                      <a:pt x="989" y="238"/>
                    </a:cubicBezTo>
                    <a:cubicBezTo>
                      <a:pt x="989" y="238"/>
                      <a:pt x="989" y="239"/>
                      <a:pt x="988" y="239"/>
                    </a:cubicBezTo>
                    <a:cubicBezTo>
                      <a:pt x="978" y="261"/>
                      <a:pt x="978" y="261"/>
                      <a:pt x="978" y="261"/>
                    </a:cubicBezTo>
                    <a:cubicBezTo>
                      <a:pt x="996" y="274"/>
                      <a:pt x="996" y="274"/>
                      <a:pt x="996" y="274"/>
                    </a:cubicBezTo>
                    <a:cubicBezTo>
                      <a:pt x="1000" y="278"/>
                      <a:pt x="1001" y="284"/>
                      <a:pt x="997" y="288"/>
                    </a:cubicBezTo>
                    <a:cubicBezTo>
                      <a:pt x="984" y="306"/>
                      <a:pt x="984" y="306"/>
                      <a:pt x="984" y="306"/>
                    </a:cubicBezTo>
                    <a:cubicBezTo>
                      <a:pt x="982" y="308"/>
                      <a:pt x="980" y="310"/>
                      <a:pt x="977" y="310"/>
                    </a:cubicBezTo>
                    <a:cubicBezTo>
                      <a:pt x="974" y="310"/>
                      <a:pt x="971" y="309"/>
                      <a:pt x="969" y="307"/>
                    </a:cubicBezTo>
                    <a:cubicBezTo>
                      <a:pt x="942" y="281"/>
                      <a:pt x="942" y="281"/>
                      <a:pt x="942" y="281"/>
                    </a:cubicBezTo>
                    <a:cubicBezTo>
                      <a:pt x="942" y="280"/>
                      <a:pt x="942" y="280"/>
                      <a:pt x="942" y="280"/>
                    </a:cubicBezTo>
                    <a:cubicBezTo>
                      <a:pt x="934" y="270"/>
                      <a:pt x="934" y="270"/>
                      <a:pt x="934" y="270"/>
                    </a:cubicBezTo>
                    <a:cubicBezTo>
                      <a:pt x="913" y="269"/>
                      <a:pt x="913" y="269"/>
                      <a:pt x="913" y="269"/>
                    </a:cubicBezTo>
                    <a:cubicBezTo>
                      <a:pt x="911" y="271"/>
                      <a:pt x="911" y="271"/>
                      <a:pt x="911" y="271"/>
                    </a:cubicBezTo>
                    <a:cubicBezTo>
                      <a:pt x="929" y="275"/>
                      <a:pt x="929" y="275"/>
                      <a:pt x="929" y="275"/>
                    </a:cubicBezTo>
                    <a:cubicBezTo>
                      <a:pt x="931" y="276"/>
                      <a:pt x="934" y="277"/>
                      <a:pt x="935" y="280"/>
                    </a:cubicBezTo>
                    <a:cubicBezTo>
                      <a:pt x="936" y="282"/>
                      <a:pt x="937" y="285"/>
                      <a:pt x="936" y="288"/>
                    </a:cubicBezTo>
                    <a:cubicBezTo>
                      <a:pt x="933" y="299"/>
                      <a:pt x="933" y="299"/>
                      <a:pt x="933" y="299"/>
                    </a:cubicBezTo>
                    <a:cubicBezTo>
                      <a:pt x="956" y="327"/>
                      <a:pt x="956" y="327"/>
                      <a:pt x="956" y="327"/>
                    </a:cubicBezTo>
                    <a:cubicBezTo>
                      <a:pt x="958" y="329"/>
                      <a:pt x="959" y="332"/>
                      <a:pt x="958" y="335"/>
                    </a:cubicBezTo>
                    <a:cubicBezTo>
                      <a:pt x="951" y="378"/>
                      <a:pt x="951" y="378"/>
                      <a:pt x="951" y="378"/>
                    </a:cubicBezTo>
                    <a:cubicBezTo>
                      <a:pt x="950" y="381"/>
                      <a:pt x="948" y="384"/>
                      <a:pt x="945" y="385"/>
                    </a:cubicBezTo>
                    <a:cubicBezTo>
                      <a:pt x="887" y="413"/>
                      <a:pt x="887" y="413"/>
                      <a:pt x="887" y="413"/>
                    </a:cubicBezTo>
                    <a:cubicBezTo>
                      <a:pt x="885" y="414"/>
                      <a:pt x="884" y="414"/>
                      <a:pt x="883" y="414"/>
                    </a:cubicBezTo>
                    <a:cubicBezTo>
                      <a:pt x="865" y="416"/>
                      <a:pt x="865" y="416"/>
                      <a:pt x="865" y="416"/>
                    </a:cubicBezTo>
                    <a:cubicBezTo>
                      <a:pt x="865" y="423"/>
                      <a:pt x="865" y="423"/>
                      <a:pt x="865" y="423"/>
                    </a:cubicBezTo>
                    <a:cubicBezTo>
                      <a:pt x="882" y="433"/>
                      <a:pt x="882" y="433"/>
                      <a:pt x="882" y="433"/>
                    </a:cubicBezTo>
                    <a:cubicBezTo>
                      <a:pt x="884" y="435"/>
                      <a:pt x="886" y="437"/>
                      <a:pt x="886" y="440"/>
                    </a:cubicBezTo>
                    <a:cubicBezTo>
                      <a:pt x="887" y="443"/>
                      <a:pt x="891" y="460"/>
                      <a:pt x="891" y="468"/>
                    </a:cubicBezTo>
                    <a:cubicBezTo>
                      <a:pt x="891" y="481"/>
                      <a:pt x="876" y="489"/>
                      <a:pt x="867" y="493"/>
                    </a:cubicBezTo>
                    <a:cubicBezTo>
                      <a:pt x="864" y="494"/>
                      <a:pt x="860" y="494"/>
                      <a:pt x="857" y="492"/>
                    </a:cubicBezTo>
                    <a:cubicBezTo>
                      <a:pt x="843" y="481"/>
                      <a:pt x="843" y="481"/>
                      <a:pt x="843" y="481"/>
                    </a:cubicBezTo>
                    <a:cubicBezTo>
                      <a:pt x="848" y="507"/>
                      <a:pt x="848" y="507"/>
                      <a:pt x="848" y="507"/>
                    </a:cubicBezTo>
                    <a:cubicBezTo>
                      <a:pt x="859" y="537"/>
                      <a:pt x="859" y="537"/>
                      <a:pt x="859" y="537"/>
                    </a:cubicBezTo>
                    <a:cubicBezTo>
                      <a:pt x="859" y="539"/>
                      <a:pt x="860" y="540"/>
                      <a:pt x="860" y="542"/>
                    </a:cubicBezTo>
                    <a:cubicBezTo>
                      <a:pt x="860" y="547"/>
                      <a:pt x="855" y="552"/>
                      <a:pt x="849" y="552"/>
                    </a:cubicBezTo>
                    <a:cubicBezTo>
                      <a:pt x="849" y="552"/>
                      <a:pt x="849" y="552"/>
                      <a:pt x="849" y="552"/>
                    </a:cubicBezTo>
                    <a:cubicBezTo>
                      <a:pt x="847" y="552"/>
                      <a:pt x="844" y="551"/>
                      <a:pt x="842" y="549"/>
                    </a:cubicBezTo>
                    <a:cubicBezTo>
                      <a:pt x="813" y="519"/>
                      <a:pt x="813" y="519"/>
                      <a:pt x="813" y="519"/>
                    </a:cubicBezTo>
                    <a:cubicBezTo>
                      <a:pt x="812" y="518"/>
                      <a:pt x="811" y="516"/>
                      <a:pt x="811" y="514"/>
                    </a:cubicBezTo>
                    <a:cubicBezTo>
                      <a:pt x="805" y="486"/>
                      <a:pt x="805" y="486"/>
                      <a:pt x="805" y="486"/>
                    </a:cubicBezTo>
                    <a:cubicBezTo>
                      <a:pt x="792" y="446"/>
                      <a:pt x="792" y="446"/>
                      <a:pt x="792" y="446"/>
                    </a:cubicBezTo>
                    <a:cubicBezTo>
                      <a:pt x="789" y="446"/>
                      <a:pt x="789" y="446"/>
                      <a:pt x="789" y="446"/>
                    </a:cubicBezTo>
                    <a:cubicBezTo>
                      <a:pt x="785" y="447"/>
                      <a:pt x="780" y="445"/>
                      <a:pt x="778" y="441"/>
                    </a:cubicBezTo>
                    <a:cubicBezTo>
                      <a:pt x="768" y="424"/>
                      <a:pt x="768" y="424"/>
                      <a:pt x="768" y="424"/>
                    </a:cubicBezTo>
                    <a:cubicBezTo>
                      <a:pt x="767" y="423"/>
                      <a:pt x="767" y="423"/>
                      <a:pt x="767" y="423"/>
                    </a:cubicBezTo>
                    <a:cubicBezTo>
                      <a:pt x="758" y="405"/>
                      <a:pt x="758" y="405"/>
                      <a:pt x="758" y="405"/>
                    </a:cubicBezTo>
                    <a:cubicBezTo>
                      <a:pt x="736" y="405"/>
                      <a:pt x="736" y="405"/>
                      <a:pt x="736" y="405"/>
                    </a:cubicBezTo>
                    <a:cubicBezTo>
                      <a:pt x="708" y="441"/>
                      <a:pt x="708" y="441"/>
                      <a:pt x="708" y="441"/>
                    </a:cubicBezTo>
                    <a:cubicBezTo>
                      <a:pt x="708" y="442"/>
                      <a:pt x="707" y="443"/>
                      <a:pt x="705" y="444"/>
                    </a:cubicBezTo>
                    <a:cubicBezTo>
                      <a:pt x="696" y="449"/>
                      <a:pt x="696" y="449"/>
                      <a:pt x="696" y="449"/>
                    </a:cubicBezTo>
                    <a:cubicBezTo>
                      <a:pt x="699" y="453"/>
                      <a:pt x="699" y="453"/>
                      <a:pt x="699" y="453"/>
                    </a:cubicBezTo>
                    <a:cubicBezTo>
                      <a:pt x="700" y="456"/>
                      <a:pt x="701" y="459"/>
                      <a:pt x="700" y="462"/>
                    </a:cubicBezTo>
                    <a:cubicBezTo>
                      <a:pt x="685" y="504"/>
                      <a:pt x="685" y="504"/>
                      <a:pt x="685" y="504"/>
                    </a:cubicBezTo>
                    <a:cubicBezTo>
                      <a:pt x="684" y="507"/>
                      <a:pt x="682" y="509"/>
                      <a:pt x="679" y="510"/>
                    </a:cubicBezTo>
                    <a:cubicBezTo>
                      <a:pt x="676" y="511"/>
                      <a:pt x="673" y="511"/>
                      <a:pt x="670" y="510"/>
                    </a:cubicBezTo>
                    <a:cubicBezTo>
                      <a:pt x="652" y="499"/>
                      <a:pt x="652" y="499"/>
                      <a:pt x="652" y="499"/>
                    </a:cubicBezTo>
                    <a:cubicBezTo>
                      <a:pt x="650" y="498"/>
                      <a:pt x="649" y="496"/>
                      <a:pt x="648" y="493"/>
                    </a:cubicBezTo>
                    <a:cubicBezTo>
                      <a:pt x="635" y="451"/>
                      <a:pt x="635" y="451"/>
                      <a:pt x="635" y="451"/>
                    </a:cubicBezTo>
                    <a:cubicBezTo>
                      <a:pt x="623" y="428"/>
                      <a:pt x="623" y="428"/>
                      <a:pt x="623" y="428"/>
                    </a:cubicBezTo>
                    <a:cubicBezTo>
                      <a:pt x="602" y="408"/>
                      <a:pt x="602" y="408"/>
                      <a:pt x="602" y="408"/>
                    </a:cubicBezTo>
                    <a:cubicBezTo>
                      <a:pt x="602" y="408"/>
                      <a:pt x="601" y="408"/>
                      <a:pt x="601" y="407"/>
                    </a:cubicBezTo>
                    <a:cubicBezTo>
                      <a:pt x="583" y="384"/>
                      <a:pt x="583" y="384"/>
                      <a:pt x="583" y="384"/>
                    </a:cubicBezTo>
                    <a:cubicBezTo>
                      <a:pt x="534" y="359"/>
                      <a:pt x="534" y="359"/>
                      <a:pt x="534" y="359"/>
                    </a:cubicBezTo>
                    <a:cubicBezTo>
                      <a:pt x="469" y="346"/>
                      <a:pt x="469" y="346"/>
                      <a:pt x="469" y="346"/>
                    </a:cubicBezTo>
                    <a:cubicBezTo>
                      <a:pt x="464" y="350"/>
                      <a:pt x="464" y="350"/>
                      <a:pt x="464" y="350"/>
                    </a:cubicBezTo>
                    <a:cubicBezTo>
                      <a:pt x="484" y="372"/>
                      <a:pt x="484" y="372"/>
                      <a:pt x="484" y="372"/>
                    </a:cubicBezTo>
                    <a:cubicBezTo>
                      <a:pt x="508" y="372"/>
                      <a:pt x="508" y="372"/>
                      <a:pt x="508" y="372"/>
                    </a:cubicBezTo>
                    <a:cubicBezTo>
                      <a:pt x="509" y="372"/>
                      <a:pt x="511" y="372"/>
                      <a:pt x="512" y="373"/>
                    </a:cubicBezTo>
                    <a:cubicBezTo>
                      <a:pt x="542" y="386"/>
                      <a:pt x="542" y="386"/>
                      <a:pt x="542" y="386"/>
                    </a:cubicBezTo>
                    <a:cubicBezTo>
                      <a:pt x="545" y="387"/>
                      <a:pt x="547" y="390"/>
                      <a:pt x="547" y="393"/>
                    </a:cubicBezTo>
                    <a:cubicBezTo>
                      <a:pt x="548" y="396"/>
                      <a:pt x="547" y="399"/>
                      <a:pt x="545" y="402"/>
                    </a:cubicBezTo>
                    <a:cubicBezTo>
                      <a:pt x="510" y="442"/>
                      <a:pt x="510" y="442"/>
                      <a:pt x="510" y="442"/>
                    </a:cubicBezTo>
                    <a:cubicBezTo>
                      <a:pt x="508" y="443"/>
                      <a:pt x="507" y="444"/>
                      <a:pt x="505" y="445"/>
                    </a:cubicBezTo>
                    <a:cubicBezTo>
                      <a:pt x="440" y="461"/>
                      <a:pt x="440" y="461"/>
                      <a:pt x="440" y="461"/>
                    </a:cubicBezTo>
                    <a:cubicBezTo>
                      <a:pt x="436" y="462"/>
                      <a:pt x="431" y="460"/>
                      <a:pt x="428" y="456"/>
                    </a:cubicBezTo>
                    <a:cubicBezTo>
                      <a:pt x="379" y="362"/>
                      <a:pt x="379" y="362"/>
                      <a:pt x="379" y="362"/>
                    </a:cubicBezTo>
                    <a:cubicBezTo>
                      <a:pt x="366" y="370"/>
                      <a:pt x="366" y="370"/>
                      <a:pt x="366" y="370"/>
                    </a:cubicBezTo>
                    <a:cubicBezTo>
                      <a:pt x="433" y="476"/>
                      <a:pt x="433" y="476"/>
                      <a:pt x="433" y="476"/>
                    </a:cubicBezTo>
                    <a:cubicBezTo>
                      <a:pt x="487" y="459"/>
                      <a:pt x="487" y="459"/>
                      <a:pt x="487" y="459"/>
                    </a:cubicBezTo>
                    <a:cubicBezTo>
                      <a:pt x="490" y="458"/>
                      <a:pt x="494" y="458"/>
                      <a:pt x="496" y="460"/>
                    </a:cubicBezTo>
                    <a:cubicBezTo>
                      <a:pt x="499" y="462"/>
                      <a:pt x="501" y="465"/>
                      <a:pt x="501" y="468"/>
                    </a:cubicBezTo>
                    <a:cubicBezTo>
                      <a:pt x="501" y="477"/>
                      <a:pt x="501" y="477"/>
                      <a:pt x="501" y="477"/>
                    </a:cubicBezTo>
                    <a:cubicBezTo>
                      <a:pt x="501" y="478"/>
                      <a:pt x="500" y="480"/>
                      <a:pt x="500" y="481"/>
                    </a:cubicBezTo>
                    <a:cubicBezTo>
                      <a:pt x="480" y="539"/>
                      <a:pt x="480" y="539"/>
                      <a:pt x="480" y="539"/>
                    </a:cubicBezTo>
                    <a:cubicBezTo>
                      <a:pt x="479" y="542"/>
                      <a:pt x="477" y="544"/>
                      <a:pt x="475" y="545"/>
                    </a:cubicBezTo>
                    <a:cubicBezTo>
                      <a:pt x="443" y="563"/>
                      <a:pt x="443" y="563"/>
                      <a:pt x="443" y="563"/>
                    </a:cubicBezTo>
                    <a:cubicBezTo>
                      <a:pt x="417" y="610"/>
                      <a:pt x="417" y="610"/>
                      <a:pt x="417" y="610"/>
                    </a:cubicBezTo>
                    <a:cubicBezTo>
                      <a:pt x="420" y="631"/>
                      <a:pt x="420" y="631"/>
                      <a:pt x="420" y="631"/>
                    </a:cubicBezTo>
                    <a:cubicBezTo>
                      <a:pt x="429" y="676"/>
                      <a:pt x="429" y="676"/>
                      <a:pt x="429" y="676"/>
                    </a:cubicBezTo>
                    <a:cubicBezTo>
                      <a:pt x="429" y="680"/>
                      <a:pt x="428" y="683"/>
                      <a:pt x="426" y="686"/>
                    </a:cubicBezTo>
                    <a:cubicBezTo>
                      <a:pt x="389" y="720"/>
                      <a:pt x="389" y="720"/>
                      <a:pt x="389" y="720"/>
                    </a:cubicBezTo>
                    <a:cubicBezTo>
                      <a:pt x="394" y="729"/>
                      <a:pt x="394" y="729"/>
                      <a:pt x="394" y="729"/>
                    </a:cubicBezTo>
                    <a:cubicBezTo>
                      <a:pt x="396" y="733"/>
                      <a:pt x="395" y="738"/>
                      <a:pt x="392" y="741"/>
                    </a:cubicBezTo>
                    <a:cubicBezTo>
                      <a:pt x="313" y="826"/>
                      <a:pt x="313" y="826"/>
                      <a:pt x="313" y="826"/>
                    </a:cubicBezTo>
                    <a:cubicBezTo>
                      <a:pt x="311" y="828"/>
                      <a:pt x="308" y="829"/>
                      <a:pt x="306" y="829"/>
                    </a:cubicBezTo>
                    <a:moveTo>
                      <a:pt x="1054" y="135"/>
                    </a:moveTo>
                    <a:cubicBezTo>
                      <a:pt x="1062" y="139"/>
                      <a:pt x="1062" y="139"/>
                      <a:pt x="1062" y="139"/>
                    </a:cubicBezTo>
                    <a:cubicBezTo>
                      <a:pt x="1055" y="128"/>
                      <a:pt x="1055" y="128"/>
                      <a:pt x="1055" y="128"/>
                    </a:cubicBezTo>
                    <a:cubicBezTo>
                      <a:pt x="1054" y="135"/>
                      <a:pt x="1054" y="135"/>
                      <a:pt x="1054" y="135"/>
                    </a:cubicBezTo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7">
                <a:extLst>
                  <a:ext uri="{FF2B5EF4-FFF2-40B4-BE49-F238E27FC236}">
                    <a16:creationId xmlns:a16="http://schemas.microsoft.com/office/drawing/2014/main" id="{58489BBC-EEB3-4403-AFD7-7B89D8C642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5757" y="5450213"/>
                <a:ext cx="70688" cy="91307"/>
              </a:xfrm>
              <a:custGeom>
                <a:avLst/>
                <a:gdLst>
                  <a:gd name="T0" fmla="*/ 43 w 53"/>
                  <a:gd name="T1" fmla="*/ 66 h 66"/>
                  <a:gd name="T2" fmla="*/ 42 w 53"/>
                  <a:gd name="T3" fmla="*/ 66 h 66"/>
                  <a:gd name="T4" fmla="*/ 9 w 53"/>
                  <a:gd name="T5" fmla="*/ 64 h 66"/>
                  <a:gd name="T6" fmla="*/ 2 w 53"/>
                  <a:gd name="T7" fmla="*/ 60 h 66"/>
                  <a:gd name="T8" fmla="*/ 0 w 53"/>
                  <a:gd name="T9" fmla="*/ 53 h 66"/>
                  <a:gd name="T10" fmla="*/ 4 w 53"/>
                  <a:gd name="T11" fmla="*/ 10 h 66"/>
                  <a:gd name="T12" fmla="*/ 12 w 53"/>
                  <a:gd name="T13" fmla="*/ 1 h 66"/>
                  <a:gd name="T14" fmla="*/ 23 w 53"/>
                  <a:gd name="T15" fmla="*/ 5 h 66"/>
                  <a:gd name="T16" fmla="*/ 51 w 53"/>
                  <a:gd name="T17" fmla="*/ 50 h 66"/>
                  <a:gd name="T18" fmla="*/ 53 w 53"/>
                  <a:gd name="T19" fmla="*/ 56 h 66"/>
                  <a:gd name="T20" fmla="*/ 43 w 53"/>
                  <a:gd name="T21" fmla="*/ 66 h 66"/>
                  <a:gd name="T22" fmla="*/ 21 w 53"/>
                  <a:gd name="T23" fmla="*/ 44 h 66"/>
                  <a:gd name="T24" fmla="*/ 23 w 53"/>
                  <a:gd name="T25" fmla="*/ 44 h 66"/>
                  <a:gd name="T26" fmla="*/ 22 w 53"/>
                  <a:gd name="T27" fmla="*/ 42 h 66"/>
                  <a:gd name="T28" fmla="*/ 21 w 53"/>
                  <a:gd name="T29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66">
                    <a:moveTo>
                      <a:pt x="43" y="66"/>
                    </a:moveTo>
                    <a:cubicBezTo>
                      <a:pt x="42" y="66"/>
                      <a:pt x="42" y="66"/>
                      <a:pt x="42" y="66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7" y="64"/>
                      <a:pt x="4" y="62"/>
                      <a:pt x="2" y="60"/>
                    </a:cubicBezTo>
                    <a:cubicBezTo>
                      <a:pt x="1" y="58"/>
                      <a:pt x="0" y="55"/>
                      <a:pt x="0" y="5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6"/>
                      <a:pt x="8" y="2"/>
                      <a:pt x="12" y="1"/>
                    </a:cubicBezTo>
                    <a:cubicBezTo>
                      <a:pt x="16" y="0"/>
                      <a:pt x="21" y="2"/>
                      <a:pt x="23" y="5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2" y="52"/>
                      <a:pt x="53" y="54"/>
                      <a:pt x="53" y="56"/>
                    </a:cubicBezTo>
                    <a:cubicBezTo>
                      <a:pt x="53" y="62"/>
                      <a:pt x="48" y="66"/>
                      <a:pt x="43" y="66"/>
                    </a:cubicBezTo>
                    <a:close/>
                    <a:moveTo>
                      <a:pt x="21" y="44"/>
                    </a:moveTo>
                    <a:cubicBezTo>
                      <a:pt x="23" y="44"/>
                      <a:pt x="23" y="44"/>
                      <a:pt x="23" y="44"/>
                    </a:cubicBezTo>
                    <a:cubicBezTo>
                      <a:pt x="22" y="42"/>
                      <a:pt x="22" y="42"/>
                      <a:pt x="22" y="42"/>
                    </a:cubicBezTo>
                    <a:lnTo>
                      <a:pt x="21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2C6A7A5-F7CD-4D81-8FEA-EB1A63966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00" y="5144740"/>
                <a:ext cx="2259925" cy="1038862"/>
              </a:xfrm>
              <a:custGeom>
                <a:avLst/>
                <a:gdLst>
                  <a:gd name="connsiteX0" fmla="*/ 1974262 w 2259925"/>
                  <a:gd name="connsiteY0" fmla="*/ 960697 h 1038862"/>
                  <a:gd name="connsiteX1" fmla="*/ 1995469 w 2259925"/>
                  <a:gd name="connsiteY1" fmla="*/ 963415 h 1038862"/>
                  <a:gd name="connsiteX2" fmla="*/ 2006072 w 2259925"/>
                  <a:gd name="connsiteY2" fmla="*/ 972931 h 1038862"/>
                  <a:gd name="connsiteX3" fmla="*/ 2003421 w 2259925"/>
                  <a:gd name="connsiteY3" fmla="*/ 987884 h 1038862"/>
                  <a:gd name="connsiteX4" fmla="*/ 1983540 w 2259925"/>
                  <a:gd name="connsiteY4" fmla="*/ 1008275 h 1038862"/>
                  <a:gd name="connsiteX5" fmla="*/ 1972937 w 2259925"/>
                  <a:gd name="connsiteY5" fmla="*/ 1012353 h 1038862"/>
                  <a:gd name="connsiteX6" fmla="*/ 1968961 w 2259925"/>
                  <a:gd name="connsiteY6" fmla="*/ 1010994 h 1038862"/>
                  <a:gd name="connsiteX7" fmla="*/ 1959683 w 2259925"/>
                  <a:gd name="connsiteY7" fmla="*/ 1000119 h 1038862"/>
                  <a:gd name="connsiteX8" fmla="*/ 1955707 w 2259925"/>
                  <a:gd name="connsiteY8" fmla="*/ 977009 h 1038862"/>
                  <a:gd name="connsiteX9" fmla="*/ 1961008 w 2259925"/>
                  <a:gd name="connsiteY9" fmla="*/ 963415 h 1038862"/>
                  <a:gd name="connsiteX10" fmla="*/ 1974262 w 2259925"/>
                  <a:gd name="connsiteY10" fmla="*/ 960697 h 1038862"/>
                  <a:gd name="connsiteX11" fmla="*/ 2161818 w 2259925"/>
                  <a:gd name="connsiteY11" fmla="*/ 954802 h 1038862"/>
                  <a:gd name="connsiteX12" fmla="*/ 2169886 w 2259925"/>
                  <a:gd name="connsiteY12" fmla="*/ 962937 h 1038862"/>
                  <a:gd name="connsiteX13" fmla="*/ 2173920 w 2259925"/>
                  <a:gd name="connsiteY13" fmla="*/ 979207 h 1038862"/>
                  <a:gd name="connsiteX14" fmla="*/ 2167197 w 2259925"/>
                  <a:gd name="connsiteY14" fmla="*/ 995476 h 1038862"/>
                  <a:gd name="connsiteX15" fmla="*/ 2074419 w 2259925"/>
                  <a:gd name="connsiteY15" fmla="*/ 1037506 h 1038862"/>
                  <a:gd name="connsiteX16" fmla="*/ 2069040 w 2259925"/>
                  <a:gd name="connsiteY16" fmla="*/ 1038862 h 1038862"/>
                  <a:gd name="connsiteX17" fmla="*/ 2056939 w 2259925"/>
                  <a:gd name="connsiteY17" fmla="*/ 1032083 h 1038862"/>
                  <a:gd name="connsiteX18" fmla="*/ 2060973 w 2259925"/>
                  <a:gd name="connsiteY18" fmla="*/ 1013102 h 1038862"/>
                  <a:gd name="connsiteX19" fmla="*/ 2149717 w 2259925"/>
                  <a:gd name="connsiteY19" fmla="*/ 956158 h 1038862"/>
                  <a:gd name="connsiteX20" fmla="*/ 2161818 w 2259925"/>
                  <a:gd name="connsiteY20" fmla="*/ 954802 h 1038862"/>
                  <a:gd name="connsiteX21" fmla="*/ 2226681 w 2259925"/>
                  <a:gd name="connsiteY21" fmla="*/ 892949 h 1038862"/>
                  <a:gd name="connsiteX22" fmla="*/ 2238730 w 2259925"/>
                  <a:gd name="connsiteY22" fmla="*/ 902439 h 1038862"/>
                  <a:gd name="connsiteX23" fmla="*/ 2242747 w 2259925"/>
                  <a:gd name="connsiteY23" fmla="*/ 917353 h 1038862"/>
                  <a:gd name="connsiteX24" fmla="*/ 2254796 w 2259925"/>
                  <a:gd name="connsiteY24" fmla="*/ 926844 h 1038862"/>
                  <a:gd name="connsiteX25" fmla="*/ 2249441 w 2259925"/>
                  <a:gd name="connsiteY25" fmla="*/ 943114 h 1038862"/>
                  <a:gd name="connsiteX26" fmla="*/ 2205260 w 2259925"/>
                  <a:gd name="connsiteY26" fmla="*/ 974298 h 1038862"/>
                  <a:gd name="connsiteX27" fmla="*/ 2197227 w 2259925"/>
                  <a:gd name="connsiteY27" fmla="*/ 977009 h 1038862"/>
                  <a:gd name="connsiteX28" fmla="*/ 2189194 w 2259925"/>
                  <a:gd name="connsiteY28" fmla="*/ 974298 h 1038862"/>
                  <a:gd name="connsiteX29" fmla="*/ 2185178 w 2259925"/>
                  <a:gd name="connsiteY29" fmla="*/ 956672 h 1038862"/>
                  <a:gd name="connsiteX30" fmla="*/ 2213293 w 2259925"/>
                  <a:gd name="connsiteY30" fmla="*/ 899728 h 1038862"/>
                  <a:gd name="connsiteX31" fmla="*/ 2226681 w 2259925"/>
                  <a:gd name="connsiteY31" fmla="*/ 892949 h 1038862"/>
                  <a:gd name="connsiteX32" fmla="*/ 1932483 w 2259925"/>
                  <a:gd name="connsiteY32" fmla="*/ 653021 h 1038862"/>
                  <a:gd name="connsiteX33" fmla="*/ 1984111 w 2259925"/>
                  <a:gd name="connsiteY33" fmla="*/ 657093 h 1038862"/>
                  <a:gd name="connsiteX34" fmla="*/ 1993621 w 2259925"/>
                  <a:gd name="connsiteY34" fmla="*/ 663879 h 1038862"/>
                  <a:gd name="connsiteX35" fmla="*/ 1996338 w 2259925"/>
                  <a:gd name="connsiteY35" fmla="*/ 676095 h 1038862"/>
                  <a:gd name="connsiteX36" fmla="*/ 1992263 w 2259925"/>
                  <a:gd name="connsiteY36" fmla="*/ 685596 h 1038862"/>
                  <a:gd name="connsiteX37" fmla="*/ 2011283 w 2259925"/>
                  <a:gd name="connsiteY37" fmla="*/ 692382 h 1038862"/>
                  <a:gd name="connsiteX38" fmla="*/ 2028946 w 2259925"/>
                  <a:gd name="connsiteY38" fmla="*/ 659807 h 1038862"/>
                  <a:gd name="connsiteX39" fmla="*/ 2039815 w 2259925"/>
                  <a:gd name="connsiteY39" fmla="*/ 653021 h 1038862"/>
                  <a:gd name="connsiteX40" fmla="*/ 2050684 w 2259925"/>
                  <a:gd name="connsiteY40" fmla="*/ 657093 h 1038862"/>
                  <a:gd name="connsiteX41" fmla="*/ 2073780 w 2259925"/>
                  <a:gd name="connsiteY41" fmla="*/ 677452 h 1038862"/>
                  <a:gd name="connsiteX42" fmla="*/ 2079215 w 2259925"/>
                  <a:gd name="connsiteY42" fmla="*/ 684239 h 1038862"/>
                  <a:gd name="connsiteX43" fmla="*/ 2088725 w 2259925"/>
                  <a:gd name="connsiteY43" fmla="*/ 734459 h 1038862"/>
                  <a:gd name="connsiteX44" fmla="*/ 2125408 w 2259925"/>
                  <a:gd name="connsiteY44" fmla="*/ 791465 h 1038862"/>
                  <a:gd name="connsiteX45" fmla="*/ 2126767 w 2259925"/>
                  <a:gd name="connsiteY45" fmla="*/ 806396 h 1038862"/>
                  <a:gd name="connsiteX46" fmla="*/ 2087367 w 2259925"/>
                  <a:gd name="connsiteY46" fmla="*/ 883762 h 1038862"/>
                  <a:gd name="connsiteX47" fmla="*/ 2083291 w 2259925"/>
                  <a:gd name="connsiteY47" fmla="*/ 887834 h 1038862"/>
                  <a:gd name="connsiteX48" fmla="*/ 2034380 w 2259925"/>
                  <a:gd name="connsiteY48" fmla="*/ 929910 h 1038862"/>
                  <a:gd name="connsiteX49" fmla="*/ 2028946 w 2259925"/>
                  <a:gd name="connsiteY49" fmla="*/ 932625 h 1038862"/>
                  <a:gd name="connsiteX50" fmla="*/ 1982752 w 2259925"/>
                  <a:gd name="connsiteY50" fmla="*/ 947555 h 1038862"/>
                  <a:gd name="connsiteX51" fmla="*/ 1978676 w 2259925"/>
                  <a:gd name="connsiteY51" fmla="*/ 947555 h 1038862"/>
                  <a:gd name="connsiteX52" fmla="*/ 1973242 w 2259925"/>
                  <a:gd name="connsiteY52" fmla="*/ 946198 h 1038862"/>
                  <a:gd name="connsiteX53" fmla="*/ 1933841 w 2259925"/>
                  <a:gd name="connsiteY53" fmla="*/ 919052 h 1038862"/>
                  <a:gd name="connsiteX54" fmla="*/ 1917538 w 2259925"/>
                  <a:gd name="connsiteY54" fmla="*/ 891905 h 1038862"/>
                  <a:gd name="connsiteX55" fmla="*/ 1883572 w 2259925"/>
                  <a:gd name="connsiteY55" fmla="*/ 864759 h 1038862"/>
                  <a:gd name="connsiteX56" fmla="*/ 1814282 w 2259925"/>
                  <a:gd name="connsiteY56" fmla="*/ 900050 h 1038862"/>
                  <a:gd name="connsiteX57" fmla="*/ 1808847 w 2259925"/>
                  <a:gd name="connsiteY57" fmla="*/ 901407 h 1038862"/>
                  <a:gd name="connsiteX58" fmla="*/ 1740916 w 2259925"/>
                  <a:gd name="connsiteY58" fmla="*/ 905479 h 1038862"/>
                  <a:gd name="connsiteX59" fmla="*/ 1728688 w 2259925"/>
                  <a:gd name="connsiteY59" fmla="*/ 898692 h 1038862"/>
                  <a:gd name="connsiteX60" fmla="*/ 1727330 w 2259925"/>
                  <a:gd name="connsiteY60" fmla="*/ 885119 h 1038862"/>
                  <a:gd name="connsiteX61" fmla="*/ 1736840 w 2259925"/>
                  <a:gd name="connsiteY61" fmla="*/ 867474 h 1038862"/>
                  <a:gd name="connsiteX62" fmla="*/ 1743633 w 2259925"/>
                  <a:gd name="connsiteY62" fmla="*/ 762962 h 1038862"/>
                  <a:gd name="connsiteX63" fmla="*/ 1754502 w 2259925"/>
                  <a:gd name="connsiteY63" fmla="*/ 750746 h 1038862"/>
                  <a:gd name="connsiteX64" fmla="*/ 1810206 w 2259925"/>
                  <a:gd name="connsiteY64" fmla="*/ 735816 h 1038862"/>
                  <a:gd name="connsiteX65" fmla="*/ 1827868 w 2259925"/>
                  <a:gd name="connsiteY65" fmla="*/ 716814 h 1038862"/>
                  <a:gd name="connsiteX66" fmla="*/ 1829227 w 2259925"/>
                  <a:gd name="connsiteY66" fmla="*/ 715457 h 1038862"/>
                  <a:gd name="connsiteX67" fmla="*/ 1882213 w 2259925"/>
                  <a:gd name="connsiteY67" fmla="*/ 676095 h 1038862"/>
                  <a:gd name="connsiteX68" fmla="*/ 1897158 w 2259925"/>
                  <a:gd name="connsiteY68" fmla="*/ 674738 h 1038862"/>
                  <a:gd name="connsiteX69" fmla="*/ 1909386 w 2259925"/>
                  <a:gd name="connsiteY69" fmla="*/ 681524 h 1038862"/>
                  <a:gd name="connsiteX70" fmla="*/ 1917538 w 2259925"/>
                  <a:gd name="connsiteY70" fmla="*/ 661165 h 1038862"/>
                  <a:gd name="connsiteX71" fmla="*/ 1932483 w 2259925"/>
                  <a:gd name="connsiteY71" fmla="*/ 653021 h 1038862"/>
                  <a:gd name="connsiteX72" fmla="*/ 1240163 w 2259925"/>
                  <a:gd name="connsiteY72" fmla="*/ 639645 h 1038862"/>
                  <a:gd name="connsiteX73" fmla="*/ 1249426 w 2259925"/>
                  <a:gd name="connsiteY73" fmla="*/ 650445 h 1038862"/>
                  <a:gd name="connsiteX74" fmla="*/ 1254719 w 2259925"/>
                  <a:gd name="connsiteY74" fmla="*/ 677444 h 1038862"/>
                  <a:gd name="connsiteX75" fmla="*/ 1253396 w 2259925"/>
                  <a:gd name="connsiteY75" fmla="*/ 684194 h 1038862"/>
                  <a:gd name="connsiteX76" fmla="*/ 1220314 w 2259925"/>
                  <a:gd name="connsiteY76" fmla="*/ 790841 h 1038862"/>
                  <a:gd name="connsiteX77" fmla="*/ 1212374 w 2259925"/>
                  <a:gd name="connsiteY77" fmla="*/ 800290 h 1038862"/>
                  <a:gd name="connsiteX78" fmla="*/ 1207081 w 2259925"/>
                  <a:gd name="connsiteY78" fmla="*/ 800290 h 1038862"/>
                  <a:gd name="connsiteX79" fmla="*/ 1200464 w 2259925"/>
                  <a:gd name="connsiteY79" fmla="*/ 798940 h 1038862"/>
                  <a:gd name="connsiteX80" fmla="*/ 1171352 w 2259925"/>
                  <a:gd name="connsiteY80" fmla="*/ 780041 h 1038862"/>
                  <a:gd name="connsiteX81" fmla="*/ 1167382 w 2259925"/>
                  <a:gd name="connsiteY81" fmla="*/ 762491 h 1038862"/>
                  <a:gd name="connsiteX82" fmla="*/ 1173998 w 2259925"/>
                  <a:gd name="connsiteY82" fmla="*/ 747642 h 1038862"/>
                  <a:gd name="connsiteX83" fmla="*/ 1177968 w 2259925"/>
                  <a:gd name="connsiteY83" fmla="*/ 708493 h 1038862"/>
                  <a:gd name="connsiteX84" fmla="*/ 1180615 w 2259925"/>
                  <a:gd name="connsiteY84" fmla="*/ 703093 h 1038862"/>
                  <a:gd name="connsiteX85" fmla="*/ 1193848 w 2259925"/>
                  <a:gd name="connsiteY85" fmla="*/ 681494 h 1038862"/>
                  <a:gd name="connsiteX86" fmla="*/ 1195171 w 2259925"/>
                  <a:gd name="connsiteY86" fmla="*/ 680144 h 1038862"/>
                  <a:gd name="connsiteX87" fmla="*/ 1225607 w 2259925"/>
                  <a:gd name="connsiteY87" fmla="*/ 643695 h 1038862"/>
                  <a:gd name="connsiteX88" fmla="*/ 1240163 w 2259925"/>
                  <a:gd name="connsiteY88" fmla="*/ 639645 h 1038862"/>
                  <a:gd name="connsiteX89" fmla="*/ 1873160 w 2259925"/>
                  <a:gd name="connsiteY89" fmla="*/ 595523 h 1038862"/>
                  <a:gd name="connsiteX90" fmla="*/ 1892106 w 2259925"/>
                  <a:gd name="connsiteY90" fmla="*/ 598340 h 1038862"/>
                  <a:gd name="connsiteX91" fmla="*/ 1904286 w 2259925"/>
                  <a:gd name="connsiteY91" fmla="*/ 613836 h 1038862"/>
                  <a:gd name="connsiteX92" fmla="*/ 1890753 w 2259925"/>
                  <a:gd name="connsiteY92" fmla="*/ 626514 h 1038862"/>
                  <a:gd name="connsiteX93" fmla="*/ 1889399 w 2259925"/>
                  <a:gd name="connsiteY93" fmla="*/ 626514 h 1038862"/>
                  <a:gd name="connsiteX94" fmla="*/ 1869100 w 2259925"/>
                  <a:gd name="connsiteY94" fmla="*/ 623697 h 1038862"/>
                  <a:gd name="connsiteX95" fmla="*/ 1856920 w 2259925"/>
                  <a:gd name="connsiteY95" fmla="*/ 608201 h 1038862"/>
                  <a:gd name="connsiteX96" fmla="*/ 1873160 w 2259925"/>
                  <a:gd name="connsiteY96" fmla="*/ 595523 h 1038862"/>
                  <a:gd name="connsiteX97" fmla="*/ 1786237 w 2259925"/>
                  <a:gd name="connsiteY97" fmla="*/ 576258 h 1038862"/>
                  <a:gd name="connsiteX98" fmla="*/ 1843331 w 2259925"/>
                  <a:gd name="connsiteY98" fmla="*/ 590064 h 1038862"/>
                  <a:gd name="connsiteX99" fmla="*/ 1854206 w 2259925"/>
                  <a:gd name="connsiteY99" fmla="*/ 606632 h 1038862"/>
                  <a:gd name="connsiteX100" fmla="*/ 1840613 w 2259925"/>
                  <a:gd name="connsiteY100" fmla="*/ 617677 h 1038862"/>
                  <a:gd name="connsiteX101" fmla="*/ 1836534 w 2259925"/>
                  <a:gd name="connsiteY101" fmla="*/ 617677 h 1038862"/>
                  <a:gd name="connsiteX102" fmla="*/ 1779440 w 2259925"/>
                  <a:gd name="connsiteY102" fmla="*/ 603871 h 1038862"/>
                  <a:gd name="connsiteX103" fmla="*/ 1768565 w 2259925"/>
                  <a:gd name="connsiteY103" fmla="*/ 585922 h 1038862"/>
                  <a:gd name="connsiteX104" fmla="*/ 1786237 w 2259925"/>
                  <a:gd name="connsiteY104" fmla="*/ 576258 h 1038862"/>
                  <a:gd name="connsiteX105" fmla="*/ 2161884 w 2259925"/>
                  <a:gd name="connsiteY105" fmla="*/ 536749 h 1038862"/>
                  <a:gd name="connsiteX106" fmla="*/ 2172106 w 2259925"/>
                  <a:gd name="connsiteY106" fmla="*/ 540687 h 1038862"/>
                  <a:gd name="connsiteX107" fmla="*/ 2187353 w 2259925"/>
                  <a:gd name="connsiteY107" fmla="*/ 553017 h 1038862"/>
                  <a:gd name="connsiteX108" fmla="*/ 2190125 w 2259925"/>
                  <a:gd name="connsiteY108" fmla="*/ 570826 h 1038862"/>
                  <a:gd name="connsiteX109" fmla="*/ 2186633 w 2259925"/>
                  <a:gd name="connsiteY109" fmla="*/ 577154 h 1038862"/>
                  <a:gd name="connsiteX110" fmla="*/ 2196384 w 2259925"/>
                  <a:gd name="connsiteY110" fmla="*/ 571875 h 1038862"/>
                  <a:gd name="connsiteX111" fmla="*/ 2207181 w 2259925"/>
                  <a:gd name="connsiteY111" fmla="*/ 574519 h 1038862"/>
                  <a:gd name="connsiteX112" fmla="*/ 2253799 w 2259925"/>
                  <a:gd name="connsiteY112" fmla="*/ 611547 h 1038862"/>
                  <a:gd name="connsiteX113" fmla="*/ 2256542 w 2259925"/>
                  <a:gd name="connsiteY113" fmla="*/ 630061 h 1038862"/>
                  <a:gd name="connsiteX114" fmla="*/ 2245573 w 2259925"/>
                  <a:gd name="connsiteY114" fmla="*/ 635350 h 1038862"/>
                  <a:gd name="connsiteX115" fmla="*/ 2237346 w 2259925"/>
                  <a:gd name="connsiteY115" fmla="*/ 632705 h 1038862"/>
                  <a:gd name="connsiteX116" fmla="*/ 2189357 w 2259925"/>
                  <a:gd name="connsiteY116" fmla="*/ 595678 h 1038862"/>
                  <a:gd name="connsiteX117" fmla="*/ 2184386 w 2259925"/>
                  <a:gd name="connsiteY117" fmla="*/ 586917 h 1038862"/>
                  <a:gd name="connsiteX118" fmla="*/ 2186605 w 2259925"/>
                  <a:gd name="connsiteY118" fmla="*/ 577204 h 1038862"/>
                  <a:gd name="connsiteX119" fmla="*/ 2182848 w 2259925"/>
                  <a:gd name="connsiteY119" fmla="*/ 584012 h 1038862"/>
                  <a:gd name="connsiteX120" fmla="*/ 2181808 w 2259925"/>
                  <a:gd name="connsiteY120" fmla="*/ 585896 h 1038862"/>
                  <a:gd name="connsiteX121" fmla="*/ 2169334 w 2259925"/>
                  <a:gd name="connsiteY121" fmla="*/ 594115 h 1038862"/>
                  <a:gd name="connsiteX122" fmla="*/ 2162404 w 2259925"/>
                  <a:gd name="connsiteY122" fmla="*/ 591375 h 1038862"/>
                  <a:gd name="connsiteX123" fmla="*/ 2156859 w 2259925"/>
                  <a:gd name="connsiteY123" fmla="*/ 572196 h 1038862"/>
                  <a:gd name="connsiteX124" fmla="*/ 2159631 w 2259925"/>
                  <a:gd name="connsiteY124" fmla="*/ 566716 h 1038862"/>
                  <a:gd name="connsiteX125" fmla="*/ 2154087 w 2259925"/>
                  <a:gd name="connsiteY125" fmla="*/ 561236 h 1038862"/>
                  <a:gd name="connsiteX126" fmla="*/ 2152701 w 2259925"/>
                  <a:gd name="connsiteY126" fmla="*/ 542057 h 1038862"/>
                  <a:gd name="connsiteX127" fmla="*/ 2161884 w 2259925"/>
                  <a:gd name="connsiteY127" fmla="*/ 536749 h 1038862"/>
                  <a:gd name="connsiteX128" fmla="*/ 2000032 w 2259925"/>
                  <a:gd name="connsiteY128" fmla="*/ 518887 h 1038862"/>
                  <a:gd name="connsiteX129" fmla="*/ 2013736 w 2259925"/>
                  <a:gd name="connsiteY129" fmla="*/ 522945 h 1038862"/>
                  <a:gd name="connsiteX130" fmla="*/ 2024700 w 2259925"/>
                  <a:gd name="connsiteY130" fmla="*/ 537822 h 1038862"/>
                  <a:gd name="connsiteX131" fmla="*/ 2039774 w 2259925"/>
                  <a:gd name="connsiteY131" fmla="*/ 531059 h 1038862"/>
                  <a:gd name="connsiteX132" fmla="*/ 2052108 w 2259925"/>
                  <a:gd name="connsiteY132" fmla="*/ 531059 h 1038862"/>
                  <a:gd name="connsiteX133" fmla="*/ 2128851 w 2259925"/>
                  <a:gd name="connsiteY133" fmla="*/ 570281 h 1038862"/>
                  <a:gd name="connsiteX134" fmla="*/ 2132962 w 2259925"/>
                  <a:gd name="connsiteY134" fmla="*/ 574339 h 1038862"/>
                  <a:gd name="connsiteX135" fmla="*/ 2175445 w 2259925"/>
                  <a:gd name="connsiteY135" fmla="*/ 628437 h 1038862"/>
                  <a:gd name="connsiteX136" fmla="*/ 2174074 w 2259925"/>
                  <a:gd name="connsiteY136" fmla="*/ 646019 h 1038862"/>
                  <a:gd name="connsiteX137" fmla="*/ 2163111 w 2259925"/>
                  <a:gd name="connsiteY137" fmla="*/ 650076 h 1038862"/>
                  <a:gd name="connsiteX138" fmla="*/ 2156259 w 2259925"/>
                  <a:gd name="connsiteY138" fmla="*/ 647371 h 1038862"/>
                  <a:gd name="connsiteX139" fmla="*/ 2104183 w 2259925"/>
                  <a:gd name="connsiteY139" fmla="*/ 613560 h 1038862"/>
                  <a:gd name="connsiteX140" fmla="*/ 2093220 w 2259925"/>
                  <a:gd name="connsiteY140" fmla="*/ 624380 h 1038862"/>
                  <a:gd name="connsiteX141" fmla="*/ 2076775 w 2259925"/>
                  <a:gd name="connsiteY141" fmla="*/ 627084 h 1038862"/>
                  <a:gd name="connsiteX142" fmla="*/ 2038404 w 2259925"/>
                  <a:gd name="connsiteY142" fmla="*/ 608150 h 1038862"/>
                  <a:gd name="connsiteX143" fmla="*/ 2030181 w 2259925"/>
                  <a:gd name="connsiteY143" fmla="*/ 593273 h 1038862"/>
                  <a:gd name="connsiteX144" fmla="*/ 2031552 w 2259925"/>
                  <a:gd name="connsiteY144" fmla="*/ 589216 h 1038862"/>
                  <a:gd name="connsiteX145" fmla="*/ 1991810 w 2259925"/>
                  <a:gd name="connsiteY145" fmla="*/ 572986 h 1038862"/>
                  <a:gd name="connsiteX146" fmla="*/ 1983587 w 2259925"/>
                  <a:gd name="connsiteY146" fmla="*/ 556756 h 1038862"/>
                  <a:gd name="connsiteX147" fmla="*/ 1989069 w 2259925"/>
                  <a:gd name="connsiteY147" fmla="*/ 529707 h 1038862"/>
                  <a:gd name="connsiteX148" fmla="*/ 2000032 w 2259925"/>
                  <a:gd name="connsiteY148" fmla="*/ 518887 h 1038862"/>
                  <a:gd name="connsiteX149" fmla="*/ 1925562 w 2259925"/>
                  <a:gd name="connsiteY149" fmla="*/ 502808 h 1038862"/>
                  <a:gd name="connsiteX150" fmla="*/ 1947738 w 2259925"/>
                  <a:gd name="connsiteY150" fmla="*/ 502808 h 1038862"/>
                  <a:gd name="connsiteX151" fmla="*/ 1961599 w 2259925"/>
                  <a:gd name="connsiteY151" fmla="*/ 516444 h 1038862"/>
                  <a:gd name="connsiteX152" fmla="*/ 1947738 w 2259925"/>
                  <a:gd name="connsiteY152" fmla="*/ 531444 h 1038862"/>
                  <a:gd name="connsiteX153" fmla="*/ 1935264 w 2259925"/>
                  <a:gd name="connsiteY153" fmla="*/ 531444 h 1038862"/>
                  <a:gd name="connsiteX154" fmla="*/ 1920018 w 2259925"/>
                  <a:gd name="connsiteY154" fmla="*/ 568261 h 1038862"/>
                  <a:gd name="connsiteX155" fmla="*/ 1906157 w 2259925"/>
                  <a:gd name="connsiteY155" fmla="*/ 576443 h 1038862"/>
                  <a:gd name="connsiteX156" fmla="*/ 1900613 w 2259925"/>
                  <a:gd name="connsiteY156" fmla="*/ 575080 h 1038862"/>
                  <a:gd name="connsiteX157" fmla="*/ 1893683 w 2259925"/>
                  <a:gd name="connsiteY157" fmla="*/ 557352 h 1038862"/>
                  <a:gd name="connsiteX158" fmla="*/ 1911701 w 2259925"/>
                  <a:gd name="connsiteY158" fmla="*/ 510989 h 1038862"/>
                  <a:gd name="connsiteX159" fmla="*/ 1925562 w 2259925"/>
                  <a:gd name="connsiteY159" fmla="*/ 502808 h 1038862"/>
                  <a:gd name="connsiteX160" fmla="*/ 1690287 w 2259925"/>
                  <a:gd name="connsiteY160" fmla="*/ 469187 h 1038862"/>
                  <a:gd name="connsiteX161" fmla="*/ 1698783 w 2259925"/>
                  <a:gd name="connsiteY161" fmla="*/ 472973 h 1038862"/>
                  <a:gd name="connsiteX162" fmla="*/ 1757237 w 2259925"/>
                  <a:gd name="connsiteY162" fmla="*/ 534922 h 1038862"/>
                  <a:gd name="connsiteX163" fmla="*/ 1761315 w 2259925"/>
                  <a:gd name="connsiteY163" fmla="*/ 547311 h 1038862"/>
                  <a:gd name="connsiteX164" fmla="*/ 1754518 w 2259925"/>
                  <a:gd name="connsiteY164" fmla="*/ 583104 h 1038862"/>
                  <a:gd name="connsiteX165" fmla="*/ 1743643 w 2259925"/>
                  <a:gd name="connsiteY165" fmla="*/ 594117 h 1038862"/>
                  <a:gd name="connsiteX166" fmla="*/ 1740924 w 2259925"/>
                  <a:gd name="connsiteY166" fmla="*/ 594117 h 1038862"/>
                  <a:gd name="connsiteX167" fmla="*/ 1730049 w 2259925"/>
                  <a:gd name="connsiteY167" fmla="*/ 589987 h 1038862"/>
                  <a:gd name="connsiteX168" fmla="*/ 1713737 w 2259925"/>
                  <a:gd name="connsiteY168" fmla="*/ 572091 h 1038862"/>
                  <a:gd name="connsiteX169" fmla="*/ 1709659 w 2259925"/>
                  <a:gd name="connsiteY169" fmla="*/ 566584 h 1038862"/>
                  <a:gd name="connsiteX170" fmla="*/ 1697424 w 2259925"/>
                  <a:gd name="connsiteY170" fmla="*/ 522532 h 1038862"/>
                  <a:gd name="connsiteX171" fmla="*/ 1677033 w 2259925"/>
                  <a:gd name="connsiteY171" fmla="*/ 490869 h 1038862"/>
                  <a:gd name="connsiteX172" fmla="*/ 1679752 w 2259925"/>
                  <a:gd name="connsiteY172" fmla="*/ 471596 h 1038862"/>
                  <a:gd name="connsiteX173" fmla="*/ 1690287 w 2259925"/>
                  <a:gd name="connsiteY173" fmla="*/ 469187 h 1038862"/>
                  <a:gd name="connsiteX174" fmla="*/ 1876320 w 2259925"/>
                  <a:gd name="connsiteY174" fmla="*/ 438012 h 1038862"/>
                  <a:gd name="connsiteX175" fmla="*/ 1907467 w 2259925"/>
                  <a:gd name="connsiteY175" fmla="*/ 468343 h 1038862"/>
                  <a:gd name="connsiteX176" fmla="*/ 1910175 w 2259925"/>
                  <a:gd name="connsiteY176" fmla="*/ 480751 h 1038862"/>
                  <a:gd name="connsiteX177" fmla="*/ 1884445 w 2259925"/>
                  <a:gd name="connsiteY177" fmla="*/ 557957 h 1038862"/>
                  <a:gd name="connsiteX178" fmla="*/ 1870904 w 2259925"/>
                  <a:gd name="connsiteY178" fmla="*/ 567607 h 1038862"/>
                  <a:gd name="connsiteX179" fmla="*/ 1868195 w 2259925"/>
                  <a:gd name="connsiteY179" fmla="*/ 567607 h 1038862"/>
                  <a:gd name="connsiteX180" fmla="*/ 1815382 w 2259925"/>
                  <a:gd name="connsiteY180" fmla="*/ 552442 h 1038862"/>
                  <a:gd name="connsiteX181" fmla="*/ 1805903 w 2259925"/>
                  <a:gd name="connsiteY181" fmla="*/ 544170 h 1038862"/>
                  <a:gd name="connsiteX182" fmla="*/ 1795069 w 2259925"/>
                  <a:gd name="connsiteY182" fmla="*/ 515218 h 1038862"/>
                  <a:gd name="connsiteX183" fmla="*/ 1795069 w 2259925"/>
                  <a:gd name="connsiteY183" fmla="*/ 504188 h 1038862"/>
                  <a:gd name="connsiteX184" fmla="*/ 1803194 w 2259925"/>
                  <a:gd name="connsiteY184" fmla="*/ 495916 h 1038862"/>
                  <a:gd name="connsiteX185" fmla="*/ 1824861 w 2259925"/>
                  <a:gd name="connsiteY185" fmla="*/ 487644 h 1038862"/>
                  <a:gd name="connsiteX186" fmla="*/ 1843820 w 2259925"/>
                  <a:gd name="connsiteY186" fmla="*/ 465585 h 1038862"/>
                  <a:gd name="connsiteX187" fmla="*/ 1876320 w 2259925"/>
                  <a:gd name="connsiteY187" fmla="*/ 438012 h 1038862"/>
                  <a:gd name="connsiteX188" fmla="*/ 2043368 w 2259925"/>
                  <a:gd name="connsiteY188" fmla="*/ 420340 h 1038862"/>
                  <a:gd name="connsiteX189" fmla="*/ 2058796 w 2259925"/>
                  <a:gd name="connsiteY189" fmla="*/ 433934 h 1038862"/>
                  <a:gd name="connsiteX190" fmla="*/ 2058796 w 2259925"/>
                  <a:gd name="connsiteY190" fmla="*/ 442090 h 1038862"/>
                  <a:gd name="connsiteX191" fmla="*/ 2043368 w 2259925"/>
                  <a:gd name="connsiteY191" fmla="*/ 455684 h 1038862"/>
                  <a:gd name="connsiteX192" fmla="*/ 2029343 w 2259925"/>
                  <a:gd name="connsiteY192" fmla="*/ 442090 h 1038862"/>
                  <a:gd name="connsiteX193" fmla="*/ 2029343 w 2259925"/>
                  <a:gd name="connsiteY193" fmla="*/ 433934 h 1038862"/>
                  <a:gd name="connsiteX194" fmla="*/ 2043368 w 2259925"/>
                  <a:gd name="connsiteY194" fmla="*/ 420340 h 1038862"/>
                  <a:gd name="connsiteX195" fmla="*/ 1953568 w 2259925"/>
                  <a:gd name="connsiteY195" fmla="*/ 411331 h 1038862"/>
                  <a:gd name="connsiteX196" fmla="*/ 1969633 w 2259925"/>
                  <a:gd name="connsiteY196" fmla="*/ 412717 h 1038862"/>
                  <a:gd name="connsiteX197" fmla="*/ 1974988 w 2259925"/>
                  <a:gd name="connsiteY197" fmla="*/ 427963 h 1038862"/>
                  <a:gd name="connsiteX198" fmla="*/ 1962939 w 2259925"/>
                  <a:gd name="connsiteY198" fmla="*/ 469545 h 1038862"/>
                  <a:gd name="connsiteX199" fmla="*/ 1952229 w 2259925"/>
                  <a:gd name="connsiteY199" fmla="*/ 479247 h 1038862"/>
                  <a:gd name="connsiteX200" fmla="*/ 1949551 w 2259925"/>
                  <a:gd name="connsiteY200" fmla="*/ 479247 h 1038862"/>
                  <a:gd name="connsiteX201" fmla="*/ 1938841 w 2259925"/>
                  <a:gd name="connsiteY201" fmla="*/ 475089 h 1038862"/>
                  <a:gd name="connsiteX202" fmla="*/ 1921437 w 2259925"/>
                  <a:gd name="connsiteY202" fmla="*/ 454298 h 1038862"/>
                  <a:gd name="connsiteX203" fmla="*/ 1917420 w 2259925"/>
                  <a:gd name="connsiteY203" fmla="*/ 443210 h 1038862"/>
                  <a:gd name="connsiteX204" fmla="*/ 1924114 w 2259925"/>
                  <a:gd name="connsiteY204" fmla="*/ 432121 h 1038862"/>
                  <a:gd name="connsiteX205" fmla="*/ 1953568 w 2259925"/>
                  <a:gd name="connsiteY205" fmla="*/ 411331 h 1038862"/>
                  <a:gd name="connsiteX206" fmla="*/ 1905534 w 2259925"/>
                  <a:gd name="connsiteY206" fmla="*/ 398157 h 1038862"/>
                  <a:gd name="connsiteX207" fmla="*/ 1916407 w 2259925"/>
                  <a:gd name="connsiteY207" fmla="*/ 400919 h 1038862"/>
                  <a:gd name="connsiteX208" fmla="*/ 1917788 w 2259925"/>
                  <a:gd name="connsiteY208" fmla="*/ 421629 h 1038862"/>
                  <a:gd name="connsiteX209" fmla="*/ 1906742 w 2259925"/>
                  <a:gd name="connsiteY209" fmla="*/ 435435 h 1038862"/>
                  <a:gd name="connsiteX210" fmla="*/ 1895697 w 2259925"/>
                  <a:gd name="connsiteY210" fmla="*/ 440958 h 1038862"/>
                  <a:gd name="connsiteX211" fmla="*/ 1887413 w 2259925"/>
                  <a:gd name="connsiteY211" fmla="*/ 436816 h 1038862"/>
                  <a:gd name="connsiteX212" fmla="*/ 1884652 w 2259925"/>
                  <a:gd name="connsiteY212" fmla="*/ 417487 h 1038862"/>
                  <a:gd name="connsiteX213" fmla="*/ 1895697 w 2259925"/>
                  <a:gd name="connsiteY213" fmla="*/ 403680 h 1038862"/>
                  <a:gd name="connsiteX214" fmla="*/ 1905534 w 2259925"/>
                  <a:gd name="connsiteY214" fmla="*/ 398157 h 1038862"/>
                  <a:gd name="connsiteX215" fmla="*/ 225483 w 2259925"/>
                  <a:gd name="connsiteY215" fmla="*/ 352344 h 1038862"/>
                  <a:gd name="connsiteX216" fmla="*/ 242501 w 2259925"/>
                  <a:gd name="connsiteY216" fmla="*/ 361769 h 1038862"/>
                  <a:gd name="connsiteX217" fmla="*/ 249046 w 2259925"/>
                  <a:gd name="connsiteY217" fmla="*/ 379273 h 1038862"/>
                  <a:gd name="connsiteX218" fmla="*/ 239883 w 2259925"/>
                  <a:gd name="connsiteY218" fmla="*/ 396777 h 1038862"/>
                  <a:gd name="connsiteX219" fmla="*/ 235956 w 2259925"/>
                  <a:gd name="connsiteY219" fmla="*/ 396777 h 1038862"/>
                  <a:gd name="connsiteX220" fmla="*/ 222865 w 2259925"/>
                  <a:gd name="connsiteY220" fmla="*/ 387352 h 1038862"/>
                  <a:gd name="connsiteX221" fmla="*/ 217629 w 2259925"/>
                  <a:gd name="connsiteY221" fmla="*/ 369848 h 1038862"/>
                  <a:gd name="connsiteX222" fmla="*/ 225483 w 2259925"/>
                  <a:gd name="connsiteY222" fmla="*/ 352344 h 1038862"/>
                  <a:gd name="connsiteX223" fmla="*/ 161487 w 2259925"/>
                  <a:gd name="connsiteY223" fmla="*/ 315725 h 1038862"/>
                  <a:gd name="connsiteX224" fmla="*/ 209019 w 2259925"/>
                  <a:gd name="connsiteY224" fmla="*/ 322816 h 1038862"/>
                  <a:gd name="connsiteX225" fmla="*/ 219582 w 2259925"/>
                  <a:gd name="connsiteY225" fmla="*/ 339834 h 1038862"/>
                  <a:gd name="connsiteX226" fmla="*/ 206378 w 2259925"/>
                  <a:gd name="connsiteY226" fmla="*/ 352597 h 1038862"/>
                  <a:gd name="connsiteX227" fmla="*/ 205058 w 2259925"/>
                  <a:gd name="connsiteY227" fmla="*/ 352597 h 1038862"/>
                  <a:gd name="connsiteX228" fmla="*/ 157526 w 2259925"/>
                  <a:gd name="connsiteY228" fmla="*/ 344088 h 1038862"/>
                  <a:gd name="connsiteX229" fmla="*/ 145643 w 2259925"/>
                  <a:gd name="connsiteY229" fmla="*/ 328489 h 1038862"/>
                  <a:gd name="connsiteX230" fmla="*/ 161487 w 2259925"/>
                  <a:gd name="connsiteY230" fmla="*/ 315725 h 1038862"/>
                  <a:gd name="connsiteX231" fmla="*/ 13723 w 2259925"/>
                  <a:gd name="connsiteY231" fmla="*/ 287800 h 1038862"/>
                  <a:gd name="connsiteX232" fmla="*/ 56263 w 2259925"/>
                  <a:gd name="connsiteY232" fmla="*/ 287800 h 1038862"/>
                  <a:gd name="connsiteX233" fmla="*/ 63124 w 2259925"/>
                  <a:gd name="connsiteY233" fmla="*/ 289165 h 1038862"/>
                  <a:gd name="connsiteX234" fmla="*/ 82336 w 2259925"/>
                  <a:gd name="connsiteY234" fmla="*/ 300085 h 1038862"/>
                  <a:gd name="connsiteX235" fmla="*/ 111154 w 2259925"/>
                  <a:gd name="connsiteY235" fmla="*/ 311004 h 1038862"/>
                  <a:gd name="connsiteX236" fmla="*/ 119388 w 2259925"/>
                  <a:gd name="connsiteY236" fmla="*/ 326018 h 1038862"/>
                  <a:gd name="connsiteX237" fmla="*/ 107037 w 2259925"/>
                  <a:gd name="connsiteY237" fmla="*/ 338303 h 1038862"/>
                  <a:gd name="connsiteX238" fmla="*/ 53519 w 2259925"/>
                  <a:gd name="connsiteY238" fmla="*/ 343762 h 1038862"/>
                  <a:gd name="connsiteX239" fmla="*/ 52146 w 2259925"/>
                  <a:gd name="connsiteY239" fmla="*/ 343762 h 1038862"/>
                  <a:gd name="connsiteX240" fmla="*/ 38424 w 2259925"/>
                  <a:gd name="connsiteY240" fmla="*/ 331478 h 1038862"/>
                  <a:gd name="connsiteX241" fmla="*/ 50774 w 2259925"/>
                  <a:gd name="connsiteY241" fmla="*/ 316464 h 1038862"/>
                  <a:gd name="connsiteX242" fmla="*/ 53519 w 2259925"/>
                  <a:gd name="connsiteY242" fmla="*/ 316464 h 1038862"/>
                  <a:gd name="connsiteX243" fmla="*/ 52146 w 2259925"/>
                  <a:gd name="connsiteY243" fmla="*/ 315099 h 1038862"/>
                  <a:gd name="connsiteX244" fmla="*/ 13723 w 2259925"/>
                  <a:gd name="connsiteY244" fmla="*/ 315099 h 1038862"/>
                  <a:gd name="connsiteX245" fmla="*/ 0 w 2259925"/>
                  <a:gd name="connsiteY245" fmla="*/ 301450 h 1038862"/>
                  <a:gd name="connsiteX246" fmla="*/ 13723 w 2259925"/>
                  <a:gd name="connsiteY246" fmla="*/ 287800 h 1038862"/>
                  <a:gd name="connsiteX247" fmla="*/ 2026643 w 2259925"/>
                  <a:gd name="connsiteY247" fmla="*/ 116970 h 1038862"/>
                  <a:gd name="connsiteX248" fmla="*/ 2037770 w 2259925"/>
                  <a:gd name="connsiteY248" fmla="*/ 125232 h 1038862"/>
                  <a:gd name="connsiteX249" fmla="*/ 2054460 w 2259925"/>
                  <a:gd name="connsiteY249" fmla="*/ 155527 h 1038862"/>
                  <a:gd name="connsiteX250" fmla="*/ 2055851 w 2259925"/>
                  <a:gd name="connsiteY250" fmla="*/ 161035 h 1038862"/>
                  <a:gd name="connsiteX251" fmla="*/ 2030816 w 2259925"/>
                  <a:gd name="connsiteY251" fmla="*/ 203724 h 1038862"/>
                  <a:gd name="connsiteX252" fmla="*/ 1975181 w 2259925"/>
                  <a:gd name="connsiteY252" fmla="*/ 223002 h 1038862"/>
                  <a:gd name="connsiteX253" fmla="*/ 1971009 w 2259925"/>
                  <a:gd name="connsiteY253" fmla="*/ 223002 h 1038862"/>
                  <a:gd name="connsiteX254" fmla="*/ 1958491 w 2259925"/>
                  <a:gd name="connsiteY254" fmla="*/ 217494 h 1038862"/>
                  <a:gd name="connsiteX255" fmla="*/ 1959882 w 2259925"/>
                  <a:gd name="connsiteY255" fmla="*/ 200970 h 1038862"/>
                  <a:gd name="connsiteX256" fmla="*/ 1986308 w 2259925"/>
                  <a:gd name="connsiteY256" fmla="*/ 169298 h 1038862"/>
                  <a:gd name="connsiteX257" fmla="*/ 2012734 w 2259925"/>
                  <a:gd name="connsiteY257" fmla="*/ 123855 h 1038862"/>
                  <a:gd name="connsiteX258" fmla="*/ 2026643 w 2259925"/>
                  <a:gd name="connsiteY258" fmla="*/ 116970 h 1038862"/>
                  <a:gd name="connsiteX259" fmla="*/ 1998723 w 2259925"/>
                  <a:gd name="connsiteY259" fmla="*/ 59433 h 1038862"/>
                  <a:gd name="connsiteX260" fmla="*/ 2043182 w 2259925"/>
                  <a:gd name="connsiteY260" fmla="*/ 74502 h 1038862"/>
                  <a:gd name="connsiteX261" fmla="*/ 2052907 w 2259925"/>
                  <a:gd name="connsiteY261" fmla="*/ 86831 h 1038862"/>
                  <a:gd name="connsiteX262" fmla="*/ 2043182 w 2259925"/>
                  <a:gd name="connsiteY262" fmla="*/ 100531 h 1038862"/>
                  <a:gd name="connsiteX263" fmla="*/ 2009838 w 2259925"/>
                  <a:gd name="connsiteY263" fmla="*/ 115600 h 1038862"/>
                  <a:gd name="connsiteX264" fmla="*/ 2004280 w 2259925"/>
                  <a:gd name="connsiteY264" fmla="*/ 116970 h 1038862"/>
                  <a:gd name="connsiteX265" fmla="*/ 1998723 w 2259925"/>
                  <a:gd name="connsiteY265" fmla="*/ 115600 h 1038862"/>
                  <a:gd name="connsiteX266" fmla="*/ 1990387 w 2259925"/>
                  <a:gd name="connsiteY266" fmla="*/ 106010 h 1038862"/>
                  <a:gd name="connsiteX267" fmla="*/ 1980661 w 2259925"/>
                  <a:gd name="connsiteY267" fmla="*/ 77242 h 1038862"/>
                  <a:gd name="connsiteX268" fmla="*/ 1984829 w 2259925"/>
                  <a:gd name="connsiteY268" fmla="*/ 63542 h 1038862"/>
                  <a:gd name="connsiteX269" fmla="*/ 1998723 w 2259925"/>
                  <a:gd name="connsiteY269" fmla="*/ 59433 h 1038862"/>
                  <a:gd name="connsiteX270" fmla="*/ 365788 w 2259925"/>
                  <a:gd name="connsiteY270" fmla="*/ 1938 h 1038862"/>
                  <a:gd name="connsiteX271" fmla="*/ 371303 w 2259925"/>
                  <a:gd name="connsiteY271" fmla="*/ 20020 h 1038862"/>
                  <a:gd name="connsiteX272" fmla="*/ 365788 w 2259925"/>
                  <a:gd name="connsiteY272" fmla="*/ 31147 h 1038862"/>
                  <a:gd name="connsiteX273" fmla="*/ 371303 w 2259925"/>
                  <a:gd name="connsiteY273" fmla="*/ 42274 h 1038862"/>
                  <a:gd name="connsiteX274" fmla="*/ 371303 w 2259925"/>
                  <a:gd name="connsiteY274" fmla="*/ 49228 h 1038862"/>
                  <a:gd name="connsiteX275" fmla="*/ 312019 w 2259925"/>
                  <a:gd name="connsiteY275" fmla="*/ 49228 h 1038862"/>
                  <a:gd name="connsiteX276" fmla="*/ 310641 w 2259925"/>
                  <a:gd name="connsiteY276" fmla="*/ 45056 h 1038862"/>
                  <a:gd name="connsiteX277" fmla="*/ 316155 w 2259925"/>
                  <a:gd name="connsiteY277" fmla="*/ 29756 h 1038862"/>
                  <a:gd name="connsiteX278" fmla="*/ 349244 w 2259925"/>
                  <a:gd name="connsiteY278" fmla="*/ 3329 h 1038862"/>
                  <a:gd name="connsiteX279" fmla="*/ 365788 w 2259925"/>
                  <a:gd name="connsiteY279" fmla="*/ 1938 h 103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259925" h="1038862">
                    <a:moveTo>
                      <a:pt x="1974262" y="960697"/>
                    </a:moveTo>
                    <a:cubicBezTo>
                      <a:pt x="1976913" y="962056"/>
                      <a:pt x="1987516" y="962056"/>
                      <a:pt x="1995469" y="963415"/>
                    </a:cubicBezTo>
                    <a:cubicBezTo>
                      <a:pt x="2000770" y="963415"/>
                      <a:pt x="2004747" y="967494"/>
                      <a:pt x="2006072" y="972931"/>
                    </a:cubicBezTo>
                    <a:cubicBezTo>
                      <a:pt x="2008723" y="978369"/>
                      <a:pt x="2007397" y="983806"/>
                      <a:pt x="2003421" y="987884"/>
                    </a:cubicBezTo>
                    <a:cubicBezTo>
                      <a:pt x="1983540" y="1008275"/>
                      <a:pt x="1983540" y="1008275"/>
                      <a:pt x="1983540" y="1008275"/>
                    </a:cubicBezTo>
                    <a:cubicBezTo>
                      <a:pt x="1980889" y="1010994"/>
                      <a:pt x="1976913" y="1012353"/>
                      <a:pt x="1972937" y="1012353"/>
                    </a:cubicBezTo>
                    <a:cubicBezTo>
                      <a:pt x="1971612" y="1012353"/>
                      <a:pt x="1970286" y="1012353"/>
                      <a:pt x="1968961" y="1010994"/>
                    </a:cubicBezTo>
                    <a:cubicBezTo>
                      <a:pt x="1964985" y="1009634"/>
                      <a:pt x="1961008" y="1005556"/>
                      <a:pt x="1959683" y="1000119"/>
                    </a:cubicBezTo>
                    <a:cubicBezTo>
                      <a:pt x="1955707" y="977009"/>
                      <a:pt x="1955707" y="977009"/>
                      <a:pt x="1955707" y="977009"/>
                    </a:cubicBezTo>
                    <a:cubicBezTo>
                      <a:pt x="1955707" y="971572"/>
                      <a:pt x="1957032" y="966134"/>
                      <a:pt x="1961008" y="963415"/>
                    </a:cubicBezTo>
                    <a:cubicBezTo>
                      <a:pt x="1964985" y="960697"/>
                      <a:pt x="1970286" y="959337"/>
                      <a:pt x="1974262" y="960697"/>
                    </a:cubicBezTo>
                    <a:close/>
                    <a:moveTo>
                      <a:pt x="2161818" y="954802"/>
                    </a:moveTo>
                    <a:cubicBezTo>
                      <a:pt x="2165852" y="956158"/>
                      <a:pt x="2168541" y="958869"/>
                      <a:pt x="2169886" y="962937"/>
                    </a:cubicBezTo>
                    <a:cubicBezTo>
                      <a:pt x="2173920" y="979207"/>
                      <a:pt x="2173920" y="979207"/>
                      <a:pt x="2173920" y="979207"/>
                    </a:cubicBezTo>
                    <a:cubicBezTo>
                      <a:pt x="2176609" y="984630"/>
                      <a:pt x="2173920" y="992765"/>
                      <a:pt x="2167197" y="995476"/>
                    </a:cubicBezTo>
                    <a:cubicBezTo>
                      <a:pt x="2074419" y="1037506"/>
                      <a:pt x="2074419" y="1037506"/>
                      <a:pt x="2074419" y="1037506"/>
                    </a:cubicBezTo>
                    <a:cubicBezTo>
                      <a:pt x="2073074" y="1038862"/>
                      <a:pt x="2070385" y="1038862"/>
                      <a:pt x="2069040" y="1038862"/>
                    </a:cubicBezTo>
                    <a:cubicBezTo>
                      <a:pt x="2063662" y="1038862"/>
                      <a:pt x="2059628" y="1036151"/>
                      <a:pt x="2056939" y="1032083"/>
                    </a:cubicBezTo>
                    <a:cubicBezTo>
                      <a:pt x="2052905" y="1025304"/>
                      <a:pt x="2055594" y="1017169"/>
                      <a:pt x="2060973" y="1013102"/>
                    </a:cubicBezTo>
                    <a:cubicBezTo>
                      <a:pt x="2149717" y="956158"/>
                      <a:pt x="2149717" y="956158"/>
                      <a:pt x="2149717" y="956158"/>
                    </a:cubicBezTo>
                    <a:cubicBezTo>
                      <a:pt x="2152406" y="953446"/>
                      <a:pt x="2157785" y="953446"/>
                      <a:pt x="2161818" y="954802"/>
                    </a:cubicBezTo>
                    <a:close/>
                    <a:moveTo>
                      <a:pt x="2226681" y="892949"/>
                    </a:moveTo>
                    <a:cubicBezTo>
                      <a:pt x="2232036" y="892949"/>
                      <a:pt x="2237392" y="897016"/>
                      <a:pt x="2238730" y="902439"/>
                    </a:cubicBezTo>
                    <a:cubicBezTo>
                      <a:pt x="2242747" y="917353"/>
                      <a:pt x="2242747" y="917353"/>
                      <a:pt x="2242747" y="917353"/>
                    </a:cubicBezTo>
                    <a:cubicBezTo>
                      <a:pt x="2248102" y="917353"/>
                      <a:pt x="2252119" y="921421"/>
                      <a:pt x="2254796" y="926844"/>
                    </a:cubicBezTo>
                    <a:cubicBezTo>
                      <a:pt x="2256135" y="932267"/>
                      <a:pt x="2254796" y="939046"/>
                      <a:pt x="2249441" y="943114"/>
                    </a:cubicBezTo>
                    <a:cubicBezTo>
                      <a:pt x="2205260" y="974298"/>
                      <a:pt x="2205260" y="974298"/>
                      <a:pt x="2205260" y="974298"/>
                    </a:cubicBezTo>
                    <a:cubicBezTo>
                      <a:pt x="2202582" y="975653"/>
                      <a:pt x="2199905" y="977009"/>
                      <a:pt x="2197227" y="977009"/>
                    </a:cubicBezTo>
                    <a:cubicBezTo>
                      <a:pt x="2194549" y="977009"/>
                      <a:pt x="2190533" y="975653"/>
                      <a:pt x="2189194" y="974298"/>
                    </a:cubicBezTo>
                    <a:cubicBezTo>
                      <a:pt x="2183839" y="970230"/>
                      <a:pt x="2182500" y="963451"/>
                      <a:pt x="2185178" y="956672"/>
                    </a:cubicBezTo>
                    <a:cubicBezTo>
                      <a:pt x="2213293" y="899728"/>
                      <a:pt x="2213293" y="899728"/>
                      <a:pt x="2213293" y="899728"/>
                    </a:cubicBezTo>
                    <a:cubicBezTo>
                      <a:pt x="2214632" y="894304"/>
                      <a:pt x="2221326" y="891593"/>
                      <a:pt x="2226681" y="892949"/>
                    </a:cubicBezTo>
                    <a:close/>
                    <a:moveTo>
                      <a:pt x="1932483" y="653021"/>
                    </a:moveTo>
                    <a:cubicBezTo>
                      <a:pt x="1984111" y="657093"/>
                      <a:pt x="1984111" y="657093"/>
                      <a:pt x="1984111" y="657093"/>
                    </a:cubicBezTo>
                    <a:cubicBezTo>
                      <a:pt x="1988187" y="658450"/>
                      <a:pt x="1992263" y="659807"/>
                      <a:pt x="1993621" y="663879"/>
                    </a:cubicBezTo>
                    <a:cubicBezTo>
                      <a:pt x="1996338" y="667951"/>
                      <a:pt x="1997697" y="672023"/>
                      <a:pt x="1996338" y="676095"/>
                    </a:cubicBezTo>
                    <a:cubicBezTo>
                      <a:pt x="1992263" y="685596"/>
                      <a:pt x="1992263" y="685596"/>
                      <a:pt x="1992263" y="685596"/>
                    </a:cubicBezTo>
                    <a:cubicBezTo>
                      <a:pt x="2011283" y="692382"/>
                      <a:pt x="2011283" y="692382"/>
                      <a:pt x="2011283" y="692382"/>
                    </a:cubicBezTo>
                    <a:cubicBezTo>
                      <a:pt x="2028946" y="659807"/>
                      <a:pt x="2028946" y="659807"/>
                      <a:pt x="2028946" y="659807"/>
                    </a:cubicBezTo>
                    <a:cubicBezTo>
                      <a:pt x="2031663" y="655735"/>
                      <a:pt x="2035739" y="654378"/>
                      <a:pt x="2039815" y="653021"/>
                    </a:cubicBezTo>
                    <a:cubicBezTo>
                      <a:pt x="2043890" y="653021"/>
                      <a:pt x="2047966" y="653021"/>
                      <a:pt x="2050684" y="657093"/>
                    </a:cubicBezTo>
                    <a:cubicBezTo>
                      <a:pt x="2073780" y="677452"/>
                      <a:pt x="2073780" y="677452"/>
                      <a:pt x="2073780" y="677452"/>
                    </a:cubicBezTo>
                    <a:cubicBezTo>
                      <a:pt x="2076498" y="678809"/>
                      <a:pt x="2077856" y="681524"/>
                      <a:pt x="2079215" y="684239"/>
                    </a:cubicBezTo>
                    <a:cubicBezTo>
                      <a:pt x="2088725" y="734459"/>
                      <a:pt x="2088725" y="734459"/>
                      <a:pt x="2088725" y="734459"/>
                    </a:cubicBezTo>
                    <a:cubicBezTo>
                      <a:pt x="2125408" y="791465"/>
                      <a:pt x="2125408" y="791465"/>
                      <a:pt x="2125408" y="791465"/>
                    </a:cubicBezTo>
                    <a:cubicBezTo>
                      <a:pt x="2128126" y="795537"/>
                      <a:pt x="2129484" y="800966"/>
                      <a:pt x="2126767" y="806396"/>
                    </a:cubicBezTo>
                    <a:cubicBezTo>
                      <a:pt x="2087367" y="883762"/>
                      <a:pt x="2087367" y="883762"/>
                      <a:pt x="2087367" y="883762"/>
                    </a:cubicBezTo>
                    <a:cubicBezTo>
                      <a:pt x="2086008" y="885119"/>
                      <a:pt x="2084649" y="886476"/>
                      <a:pt x="2083291" y="887834"/>
                    </a:cubicBezTo>
                    <a:cubicBezTo>
                      <a:pt x="2034380" y="929910"/>
                      <a:pt x="2034380" y="929910"/>
                      <a:pt x="2034380" y="929910"/>
                    </a:cubicBezTo>
                    <a:cubicBezTo>
                      <a:pt x="2033021" y="931268"/>
                      <a:pt x="2031663" y="931268"/>
                      <a:pt x="2028946" y="932625"/>
                    </a:cubicBezTo>
                    <a:cubicBezTo>
                      <a:pt x="1982752" y="947555"/>
                      <a:pt x="1982752" y="947555"/>
                      <a:pt x="1982752" y="947555"/>
                    </a:cubicBezTo>
                    <a:cubicBezTo>
                      <a:pt x="1981394" y="947555"/>
                      <a:pt x="1980035" y="947555"/>
                      <a:pt x="1978676" y="947555"/>
                    </a:cubicBezTo>
                    <a:cubicBezTo>
                      <a:pt x="1977318" y="947555"/>
                      <a:pt x="1974600" y="947555"/>
                      <a:pt x="1973242" y="946198"/>
                    </a:cubicBezTo>
                    <a:cubicBezTo>
                      <a:pt x="1946069" y="935340"/>
                      <a:pt x="1935200" y="928553"/>
                      <a:pt x="1933841" y="919052"/>
                    </a:cubicBezTo>
                    <a:cubicBezTo>
                      <a:pt x="1931124" y="914980"/>
                      <a:pt x="1924331" y="902764"/>
                      <a:pt x="1917538" y="891905"/>
                    </a:cubicBezTo>
                    <a:cubicBezTo>
                      <a:pt x="1883572" y="864759"/>
                      <a:pt x="1883572" y="864759"/>
                      <a:pt x="1883572" y="864759"/>
                    </a:cubicBezTo>
                    <a:cubicBezTo>
                      <a:pt x="1814282" y="900050"/>
                      <a:pt x="1814282" y="900050"/>
                      <a:pt x="1814282" y="900050"/>
                    </a:cubicBezTo>
                    <a:cubicBezTo>
                      <a:pt x="1812923" y="901407"/>
                      <a:pt x="1811565" y="901407"/>
                      <a:pt x="1808847" y="901407"/>
                    </a:cubicBezTo>
                    <a:cubicBezTo>
                      <a:pt x="1740916" y="905479"/>
                      <a:pt x="1740916" y="905479"/>
                      <a:pt x="1740916" y="905479"/>
                    </a:cubicBezTo>
                    <a:cubicBezTo>
                      <a:pt x="1735481" y="905479"/>
                      <a:pt x="1731405" y="902764"/>
                      <a:pt x="1728688" y="898692"/>
                    </a:cubicBezTo>
                    <a:cubicBezTo>
                      <a:pt x="1725971" y="894621"/>
                      <a:pt x="1725971" y="889191"/>
                      <a:pt x="1727330" y="885119"/>
                    </a:cubicBezTo>
                    <a:cubicBezTo>
                      <a:pt x="1736840" y="867474"/>
                      <a:pt x="1736840" y="867474"/>
                      <a:pt x="1736840" y="867474"/>
                    </a:cubicBezTo>
                    <a:cubicBezTo>
                      <a:pt x="1743633" y="762962"/>
                      <a:pt x="1743633" y="762962"/>
                      <a:pt x="1743633" y="762962"/>
                    </a:cubicBezTo>
                    <a:cubicBezTo>
                      <a:pt x="1743633" y="756176"/>
                      <a:pt x="1747709" y="752104"/>
                      <a:pt x="1754502" y="750746"/>
                    </a:cubicBezTo>
                    <a:cubicBezTo>
                      <a:pt x="1810206" y="735816"/>
                      <a:pt x="1810206" y="735816"/>
                      <a:pt x="1810206" y="735816"/>
                    </a:cubicBezTo>
                    <a:cubicBezTo>
                      <a:pt x="1827868" y="716814"/>
                      <a:pt x="1827868" y="716814"/>
                      <a:pt x="1827868" y="716814"/>
                    </a:cubicBezTo>
                    <a:cubicBezTo>
                      <a:pt x="1827868" y="716814"/>
                      <a:pt x="1827868" y="715457"/>
                      <a:pt x="1829227" y="715457"/>
                    </a:cubicBezTo>
                    <a:cubicBezTo>
                      <a:pt x="1882213" y="676095"/>
                      <a:pt x="1882213" y="676095"/>
                      <a:pt x="1882213" y="676095"/>
                    </a:cubicBezTo>
                    <a:cubicBezTo>
                      <a:pt x="1886289" y="672023"/>
                      <a:pt x="1891724" y="672023"/>
                      <a:pt x="1897158" y="674738"/>
                    </a:cubicBezTo>
                    <a:cubicBezTo>
                      <a:pt x="1909386" y="681524"/>
                      <a:pt x="1909386" y="681524"/>
                      <a:pt x="1909386" y="681524"/>
                    </a:cubicBezTo>
                    <a:cubicBezTo>
                      <a:pt x="1917538" y="661165"/>
                      <a:pt x="1917538" y="661165"/>
                      <a:pt x="1917538" y="661165"/>
                    </a:cubicBezTo>
                    <a:cubicBezTo>
                      <a:pt x="1920255" y="655735"/>
                      <a:pt x="1925689" y="653021"/>
                      <a:pt x="1932483" y="653021"/>
                    </a:cubicBezTo>
                    <a:close/>
                    <a:moveTo>
                      <a:pt x="1240163" y="639645"/>
                    </a:moveTo>
                    <a:cubicBezTo>
                      <a:pt x="1245456" y="640995"/>
                      <a:pt x="1248103" y="645045"/>
                      <a:pt x="1249426" y="650445"/>
                    </a:cubicBezTo>
                    <a:cubicBezTo>
                      <a:pt x="1254719" y="677444"/>
                      <a:pt x="1254719" y="677444"/>
                      <a:pt x="1254719" y="677444"/>
                    </a:cubicBezTo>
                    <a:cubicBezTo>
                      <a:pt x="1254719" y="680144"/>
                      <a:pt x="1254719" y="681494"/>
                      <a:pt x="1253396" y="684194"/>
                    </a:cubicBezTo>
                    <a:cubicBezTo>
                      <a:pt x="1220314" y="790841"/>
                      <a:pt x="1220314" y="790841"/>
                      <a:pt x="1220314" y="790841"/>
                    </a:cubicBezTo>
                    <a:cubicBezTo>
                      <a:pt x="1218990" y="794890"/>
                      <a:pt x="1216344" y="798940"/>
                      <a:pt x="1212374" y="800290"/>
                    </a:cubicBezTo>
                    <a:cubicBezTo>
                      <a:pt x="1209727" y="800290"/>
                      <a:pt x="1208404" y="800290"/>
                      <a:pt x="1207081" y="800290"/>
                    </a:cubicBezTo>
                    <a:cubicBezTo>
                      <a:pt x="1204434" y="800290"/>
                      <a:pt x="1201788" y="800290"/>
                      <a:pt x="1200464" y="798940"/>
                    </a:cubicBezTo>
                    <a:cubicBezTo>
                      <a:pt x="1171352" y="780041"/>
                      <a:pt x="1171352" y="780041"/>
                      <a:pt x="1171352" y="780041"/>
                    </a:cubicBezTo>
                    <a:cubicBezTo>
                      <a:pt x="1166059" y="777341"/>
                      <a:pt x="1163412" y="769241"/>
                      <a:pt x="1167382" y="762491"/>
                    </a:cubicBezTo>
                    <a:cubicBezTo>
                      <a:pt x="1173998" y="747642"/>
                      <a:pt x="1173998" y="747642"/>
                      <a:pt x="1173998" y="747642"/>
                    </a:cubicBezTo>
                    <a:cubicBezTo>
                      <a:pt x="1177968" y="708493"/>
                      <a:pt x="1177968" y="708493"/>
                      <a:pt x="1177968" y="708493"/>
                    </a:cubicBezTo>
                    <a:cubicBezTo>
                      <a:pt x="1177968" y="707143"/>
                      <a:pt x="1179292" y="704443"/>
                      <a:pt x="1180615" y="703093"/>
                    </a:cubicBezTo>
                    <a:cubicBezTo>
                      <a:pt x="1193848" y="681494"/>
                      <a:pt x="1193848" y="681494"/>
                      <a:pt x="1193848" y="681494"/>
                    </a:cubicBezTo>
                    <a:cubicBezTo>
                      <a:pt x="1195171" y="680144"/>
                      <a:pt x="1195171" y="680144"/>
                      <a:pt x="1195171" y="680144"/>
                    </a:cubicBezTo>
                    <a:cubicBezTo>
                      <a:pt x="1225607" y="643695"/>
                      <a:pt x="1225607" y="643695"/>
                      <a:pt x="1225607" y="643695"/>
                    </a:cubicBezTo>
                    <a:cubicBezTo>
                      <a:pt x="1229577" y="639645"/>
                      <a:pt x="1234870" y="638295"/>
                      <a:pt x="1240163" y="639645"/>
                    </a:cubicBezTo>
                    <a:close/>
                    <a:moveTo>
                      <a:pt x="1873160" y="595523"/>
                    </a:moveTo>
                    <a:cubicBezTo>
                      <a:pt x="1892106" y="598340"/>
                      <a:pt x="1892106" y="598340"/>
                      <a:pt x="1892106" y="598340"/>
                    </a:cubicBezTo>
                    <a:cubicBezTo>
                      <a:pt x="1900226" y="598340"/>
                      <a:pt x="1905639" y="606793"/>
                      <a:pt x="1904286" y="613836"/>
                    </a:cubicBezTo>
                    <a:cubicBezTo>
                      <a:pt x="1904286" y="620879"/>
                      <a:pt x="1897519" y="626514"/>
                      <a:pt x="1890753" y="626514"/>
                    </a:cubicBezTo>
                    <a:cubicBezTo>
                      <a:pt x="1890753" y="626514"/>
                      <a:pt x="1889399" y="626514"/>
                      <a:pt x="1889399" y="626514"/>
                    </a:cubicBezTo>
                    <a:cubicBezTo>
                      <a:pt x="1869100" y="623697"/>
                      <a:pt x="1869100" y="623697"/>
                      <a:pt x="1869100" y="623697"/>
                    </a:cubicBezTo>
                    <a:cubicBezTo>
                      <a:pt x="1860980" y="622288"/>
                      <a:pt x="1855567" y="615245"/>
                      <a:pt x="1856920" y="608201"/>
                    </a:cubicBezTo>
                    <a:cubicBezTo>
                      <a:pt x="1858273" y="599749"/>
                      <a:pt x="1865040" y="594114"/>
                      <a:pt x="1873160" y="595523"/>
                    </a:cubicBezTo>
                    <a:close/>
                    <a:moveTo>
                      <a:pt x="1786237" y="576258"/>
                    </a:moveTo>
                    <a:cubicBezTo>
                      <a:pt x="1843331" y="590064"/>
                      <a:pt x="1843331" y="590064"/>
                      <a:pt x="1843331" y="590064"/>
                    </a:cubicBezTo>
                    <a:cubicBezTo>
                      <a:pt x="1851488" y="591445"/>
                      <a:pt x="1855566" y="599729"/>
                      <a:pt x="1854206" y="606632"/>
                    </a:cubicBezTo>
                    <a:cubicBezTo>
                      <a:pt x="1852847" y="613535"/>
                      <a:pt x="1846050" y="617677"/>
                      <a:pt x="1840613" y="617677"/>
                    </a:cubicBezTo>
                    <a:cubicBezTo>
                      <a:pt x="1839253" y="617677"/>
                      <a:pt x="1837894" y="617677"/>
                      <a:pt x="1836534" y="617677"/>
                    </a:cubicBezTo>
                    <a:cubicBezTo>
                      <a:pt x="1779440" y="603871"/>
                      <a:pt x="1779440" y="603871"/>
                      <a:pt x="1779440" y="603871"/>
                    </a:cubicBezTo>
                    <a:cubicBezTo>
                      <a:pt x="1771284" y="601109"/>
                      <a:pt x="1767206" y="594206"/>
                      <a:pt x="1768565" y="585922"/>
                    </a:cubicBezTo>
                    <a:cubicBezTo>
                      <a:pt x="1771284" y="579019"/>
                      <a:pt x="1778081" y="573496"/>
                      <a:pt x="1786237" y="576258"/>
                    </a:cubicBezTo>
                    <a:close/>
                    <a:moveTo>
                      <a:pt x="2161884" y="536749"/>
                    </a:moveTo>
                    <a:cubicBezTo>
                      <a:pt x="2165522" y="536578"/>
                      <a:pt x="2169334" y="537948"/>
                      <a:pt x="2172106" y="540687"/>
                    </a:cubicBezTo>
                    <a:cubicBezTo>
                      <a:pt x="2187353" y="553017"/>
                      <a:pt x="2187353" y="553017"/>
                      <a:pt x="2187353" y="553017"/>
                    </a:cubicBezTo>
                    <a:cubicBezTo>
                      <a:pt x="2192897" y="557127"/>
                      <a:pt x="2194283" y="563976"/>
                      <a:pt x="2190125" y="570826"/>
                    </a:cubicBezTo>
                    <a:lnTo>
                      <a:pt x="2186633" y="577154"/>
                    </a:lnTo>
                    <a:lnTo>
                      <a:pt x="2196384" y="571875"/>
                    </a:lnTo>
                    <a:cubicBezTo>
                      <a:pt x="2199983" y="571544"/>
                      <a:pt x="2203753" y="572536"/>
                      <a:pt x="2207181" y="574519"/>
                    </a:cubicBezTo>
                    <a:cubicBezTo>
                      <a:pt x="2253799" y="611547"/>
                      <a:pt x="2253799" y="611547"/>
                      <a:pt x="2253799" y="611547"/>
                    </a:cubicBezTo>
                    <a:cubicBezTo>
                      <a:pt x="2260655" y="615514"/>
                      <a:pt x="2262026" y="624771"/>
                      <a:pt x="2256542" y="630061"/>
                    </a:cubicBezTo>
                    <a:cubicBezTo>
                      <a:pt x="2253799" y="634028"/>
                      <a:pt x="2249686" y="635350"/>
                      <a:pt x="2245573" y="635350"/>
                    </a:cubicBezTo>
                    <a:cubicBezTo>
                      <a:pt x="2242830" y="635350"/>
                      <a:pt x="2240088" y="634028"/>
                      <a:pt x="2237346" y="632705"/>
                    </a:cubicBezTo>
                    <a:cubicBezTo>
                      <a:pt x="2189357" y="595678"/>
                      <a:pt x="2189357" y="595678"/>
                      <a:pt x="2189357" y="595678"/>
                    </a:cubicBezTo>
                    <a:cubicBezTo>
                      <a:pt x="2186614" y="593695"/>
                      <a:pt x="2184900" y="590388"/>
                      <a:pt x="2184386" y="586917"/>
                    </a:cubicBezTo>
                    <a:lnTo>
                      <a:pt x="2186605" y="577204"/>
                    </a:lnTo>
                    <a:lnTo>
                      <a:pt x="2182848" y="584012"/>
                    </a:lnTo>
                    <a:cubicBezTo>
                      <a:pt x="2181808" y="585896"/>
                      <a:pt x="2181808" y="585896"/>
                      <a:pt x="2181808" y="585896"/>
                    </a:cubicBezTo>
                    <a:cubicBezTo>
                      <a:pt x="2179036" y="591375"/>
                      <a:pt x="2173492" y="594115"/>
                      <a:pt x="2169334" y="594115"/>
                    </a:cubicBezTo>
                    <a:cubicBezTo>
                      <a:pt x="2166562" y="594115"/>
                      <a:pt x="2163790" y="592745"/>
                      <a:pt x="2162404" y="591375"/>
                    </a:cubicBezTo>
                    <a:cubicBezTo>
                      <a:pt x="2155473" y="588636"/>
                      <a:pt x="2152701" y="579046"/>
                      <a:pt x="2156859" y="572196"/>
                    </a:cubicBezTo>
                    <a:cubicBezTo>
                      <a:pt x="2159631" y="566716"/>
                      <a:pt x="2159631" y="566716"/>
                      <a:pt x="2159631" y="566716"/>
                    </a:cubicBezTo>
                    <a:cubicBezTo>
                      <a:pt x="2154087" y="561236"/>
                      <a:pt x="2154087" y="561236"/>
                      <a:pt x="2154087" y="561236"/>
                    </a:cubicBezTo>
                    <a:cubicBezTo>
                      <a:pt x="2147157" y="555757"/>
                      <a:pt x="2147157" y="547537"/>
                      <a:pt x="2152701" y="542057"/>
                    </a:cubicBezTo>
                    <a:cubicBezTo>
                      <a:pt x="2154780" y="538633"/>
                      <a:pt x="2158245" y="536920"/>
                      <a:pt x="2161884" y="536749"/>
                    </a:cubicBezTo>
                    <a:close/>
                    <a:moveTo>
                      <a:pt x="2000032" y="518887"/>
                    </a:moveTo>
                    <a:cubicBezTo>
                      <a:pt x="2005514" y="517535"/>
                      <a:pt x="2010995" y="518887"/>
                      <a:pt x="2013736" y="522945"/>
                    </a:cubicBezTo>
                    <a:cubicBezTo>
                      <a:pt x="2024700" y="537822"/>
                      <a:pt x="2024700" y="537822"/>
                      <a:pt x="2024700" y="537822"/>
                    </a:cubicBezTo>
                    <a:cubicBezTo>
                      <a:pt x="2039774" y="531059"/>
                      <a:pt x="2039774" y="531059"/>
                      <a:pt x="2039774" y="531059"/>
                    </a:cubicBezTo>
                    <a:cubicBezTo>
                      <a:pt x="2043885" y="529707"/>
                      <a:pt x="2047997" y="529707"/>
                      <a:pt x="2052108" y="531059"/>
                    </a:cubicBezTo>
                    <a:cubicBezTo>
                      <a:pt x="2128851" y="570281"/>
                      <a:pt x="2128851" y="570281"/>
                      <a:pt x="2128851" y="570281"/>
                    </a:cubicBezTo>
                    <a:cubicBezTo>
                      <a:pt x="2130221" y="570281"/>
                      <a:pt x="2131592" y="571634"/>
                      <a:pt x="2132962" y="574339"/>
                    </a:cubicBezTo>
                    <a:cubicBezTo>
                      <a:pt x="2175445" y="628437"/>
                      <a:pt x="2175445" y="628437"/>
                      <a:pt x="2175445" y="628437"/>
                    </a:cubicBezTo>
                    <a:cubicBezTo>
                      <a:pt x="2179556" y="633847"/>
                      <a:pt x="2178185" y="640609"/>
                      <a:pt x="2174074" y="646019"/>
                    </a:cubicBezTo>
                    <a:cubicBezTo>
                      <a:pt x="2171333" y="648724"/>
                      <a:pt x="2167222" y="650076"/>
                      <a:pt x="2163111" y="650076"/>
                    </a:cubicBezTo>
                    <a:cubicBezTo>
                      <a:pt x="2160370" y="650076"/>
                      <a:pt x="2157629" y="650076"/>
                      <a:pt x="2156259" y="647371"/>
                    </a:cubicBezTo>
                    <a:cubicBezTo>
                      <a:pt x="2104183" y="613560"/>
                      <a:pt x="2104183" y="613560"/>
                      <a:pt x="2104183" y="613560"/>
                    </a:cubicBezTo>
                    <a:cubicBezTo>
                      <a:pt x="2093220" y="624380"/>
                      <a:pt x="2093220" y="624380"/>
                      <a:pt x="2093220" y="624380"/>
                    </a:cubicBezTo>
                    <a:cubicBezTo>
                      <a:pt x="2089109" y="628437"/>
                      <a:pt x="2082257" y="629789"/>
                      <a:pt x="2076775" y="627084"/>
                    </a:cubicBezTo>
                    <a:cubicBezTo>
                      <a:pt x="2038404" y="608150"/>
                      <a:pt x="2038404" y="608150"/>
                      <a:pt x="2038404" y="608150"/>
                    </a:cubicBezTo>
                    <a:cubicBezTo>
                      <a:pt x="2032922" y="605445"/>
                      <a:pt x="2028811" y="598683"/>
                      <a:pt x="2030181" y="593273"/>
                    </a:cubicBezTo>
                    <a:cubicBezTo>
                      <a:pt x="2031552" y="589216"/>
                      <a:pt x="2031552" y="589216"/>
                      <a:pt x="2031552" y="589216"/>
                    </a:cubicBezTo>
                    <a:cubicBezTo>
                      <a:pt x="1991810" y="572986"/>
                      <a:pt x="1991810" y="572986"/>
                      <a:pt x="1991810" y="572986"/>
                    </a:cubicBezTo>
                    <a:cubicBezTo>
                      <a:pt x="1984958" y="570281"/>
                      <a:pt x="1982217" y="563518"/>
                      <a:pt x="1983587" y="556756"/>
                    </a:cubicBezTo>
                    <a:cubicBezTo>
                      <a:pt x="1989069" y="529707"/>
                      <a:pt x="1989069" y="529707"/>
                      <a:pt x="1989069" y="529707"/>
                    </a:cubicBezTo>
                    <a:cubicBezTo>
                      <a:pt x="1990439" y="524297"/>
                      <a:pt x="1994551" y="520240"/>
                      <a:pt x="2000032" y="518887"/>
                    </a:cubicBezTo>
                    <a:close/>
                    <a:moveTo>
                      <a:pt x="1925562" y="502808"/>
                    </a:moveTo>
                    <a:cubicBezTo>
                      <a:pt x="1947738" y="502808"/>
                      <a:pt x="1947738" y="502808"/>
                      <a:pt x="1947738" y="502808"/>
                    </a:cubicBezTo>
                    <a:cubicBezTo>
                      <a:pt x="1954669" y="502808"/>
                      <a:pt x="1961599" y="509626"/>
                      <a:pt x="1961599" y="516444"/>
                    </a:cubicBezTo>
                    <a:cubicBezTo>
                      <a:pt x="1961599" y="524626"/>
                      <a:pt x="1954669" y="531444"/>
                      <a:pt x="1947738" y="531444"/>
                    </a:cubicBezTo>
                    <a:cubicBezTo>
                      <a:pt x="1935264" y="531444"/>
                      <a:pt x="1935264" y="531444"/>
                      <a:pt x="1935264" y="531444"/>
                    </a:cubicBezTo>
                    <a:cubicBezTo>
                      <a:pt x="1920018" y="568261"/>
                      <a:pt x="1920018" y="568261"/>
                      <a:pt x="1920018" y="568261"/>
                    </a:cubicBezTo>
                    <a:cubicBezTo>
                      <a:pt x="1917246" y="573716"/>
                      <a:pt x="1911701" y="576443"/>
                      <a:pt x="1906157" y="576443"/>
                    </a:cubicBezTo>
                    <a:cubicBezTo>
                      <a:pt x="1904771" y="576443"/>
                      <a:pt x="1903385" y="576443"/>
                      <a:pt x="1900613" y="575080"/>
                    </a:cubicBezTo>
                    <a:cubicBezTo>
                      <a:pt x="1893683" y="572352"/>
                      <a:pt x="1890911" y="564170"/>
                      <a:pt x="1893683" y="557352"/>
                    </a:cubicBezTo>
                    <a:cubicBezTo>
                      <a:pt x="1911701" y="510989"/>
                      <a:pt x="1911701" y="510989"/>
                      <a:pt x="1911701" y="510989"/>
                    </a:cubicBezTo>
                    <a:cubicBezTo>
                      <a:pt x="1914474" y="506899"/>
                      <a:pt x="1920018" y="502808"/>
                      <a:pt x="1925562" y="502808"/>
                    </a:cubicBezTo>
                    <a:close/>
                    <a:moveTo>
                      <a:pt x="1690287" y="469187"/>
                    </a:moveTo>
                    <a:cubicBezTo>
                      <a:pt x="1693686" y="469531"/>
                      <a:pt x="1696744" y="470908"/>
                      <a:pt x="1698783" y="472973"/>
                    </a:cubicBezTo>
                    <a:cubicBezTo>
                      <a:pt x="1757237" y="534922"/>
                      <a:pt x="1757237" y="534922"/>
                      <a:pt x="1757237" y="534922"/>
                    </a:cubicBezTo>
                    <a:cubicBezTo>
                      <a:pt x="1759956" y="539052"/>
                      <a:pt x="1761315" y="543182"/>
                      <a:pt x="1761315" y="547311"/>
                    </a:cubicBezTo>
                    <a:cubicBezTo>
                      <a:pt x="1754518" y="583104"/>
                      <a:pt x="1754518" y="583104"/>
                      <a:pt x="1754518" y="583104"/>
                    </a:cubicBezTo>
                    <a:cubicBezTo>
                      <a:pt x="1753159" y="588611"/>
                      <a:pt x="1749081" y="592741"/>
                      <a:pt x="1743643" y="594117"/>
                    </a:cubicBezTo>
                    <a:cubicBezTo>
                      <a:pt x="1742284" y="594117"/>
                      <a:pt x="1740924" y="594117"/>
                      <a:pt x="1740924" y="594117"/>
                    </a:cubicBezTo>
                    <a:cubicBezTo>
                      <a:pt x="1736846" y="594117"/>
                      <a:pt x="1732768" y="592741"/>
                      <a:pt x="1730049" y="589987"/>
                    </a:cubicBezTo>
                    <a:cubicBezTo>
                      <a:pt x="1713737" y="572091"/>
                      <a:pt x="1713737" y="572091"/>
                      <a:pt x="1713737" y="572091"/>
                    </a:cubicBezTo>
                    <a:cubicBezTo>
                      <a:pt x="1712377" y="570714"/>
                      <a:pt x="1711018" y="569338"/>
                      <a:pt x="1709659" y="566584"/>
                    </a:cubicBezTo>
                    <a:cubicBezTo>
                      <a:pt x="1705580" y="551441"/>
                      <a:pt x="1698783" y="528038"/>
                      <a:pt x="1697424" y="522532"/>
                    </a:cubicBezTo>
                    <a:cubicBezTo>
                      <a:pt x="1694705" y="518402"/>
                      <a:pt x="1685190" y="503259"/>
                      <a:pt x="1677033" y="490869"/>
                    </a:cubicBezTo>
                    <a:cubicBezTo>
                      <a:pt x="1672955" y="485363"/>
                      <a:pt x="1674315" y="477103"/>
                      <a:pt x="1679752" y="471596"/>
                    </a:cubicBezTo>
                    <a:cubicBezTo>
                      <a:pt x="1683151" y="469531"/>
                      <a:pt x="1686889" y="468843"/>
                      <a:pt x="1690287" y="469187"/>
                    </a:cubicBezTo>
                    <a:close/>
                    <a:moveTo>
                      <a:pt x="1876320" y="438012"/>
                    </a:moveTo>
                    <a:cubicBezTo>
                      <a:pt x="1883091" y="438012"/>
                      <a:pt x="1887154" y="439390"/>
                      <a:pt x="1907467" y="468343"/>
                    </a:cubicBezTo>
                    <a:cubicBezTo>
                      <a:pt x="1910175" y="471100"/>
                      <a:pt x="1911529" y="476615"/>
                      <a:pt x="1910175" y="480751"/>
                    </a:cubicBezTo>
                    <a:cubicBezTo>
                      <a:pt x="1884445" y="557957"/>
                      <a:pt x="1884445" y="557957"/>
                      <a:pt x="1884445" y="557957"/>
                    </a:cubicBezTo>
                    <a:cubicBezTo>
                      <a:pt x="1883091" y="563471"/>
                      <a:pt x="1877675" y="567607"/>
                      <a:pt x="1870904" y="567607"/>
                    </a:cubicBezTo>
                    <a:cubicBezTo>
                      <a:pt x="1870904" y="567607"/>
                      <a:pt x="1869549" y="567607"/>
                      <a:pt x="1868195" y="567607"/>
                    </a:cubicBezTo>
                    <a:cubicBezTo>
                      <a:pt x="1815382" y="552442"/>
                      <a:pt x="1815382" y="552442"/>
                      <a:pt x="1815382" y="552442"/>
                    </a:cubicBezTo>
                    <a:cubicBezTo>
                      <a:pt x="1809965" y="552442"/>
                      <a:pt x="1807257" y="548306"/>
                      <a:pt x="1805903" y="544170"/>
                    </a:cubicBezTo>
                    <a:cubicBezTo>
                      <a:pt x="1795069" y="515218"/>
                      <a:pt x="1795069" y="515218"/>
                      <a:pt x="1795069" y="515218"/>
                    </a:cubicBezTo>
                    <a:cubicBezTo>
                      <a:pt x="1793715" y="511082"/>
                      <a:pt x="1793715" y="506946"/>
                      <a:pt x="1795069" y="504188"/>
                    </a:cubicBezTo>
                    <a:cubicBezTo>
                      <a:pt x="1796423" y="500052"/>
                      <a:pt x="1799132" y="497295"/>
                      <a:pt x="1803194" y="495916"/>
                    </a:cubicBezTo>
                    <a:cubicBezTo>
                      <a:pt x="1811320" y="493159"/>
                      <a:pt x="1820799" y="490402"/>
                      <a:pt x="1824861" y="487644"/>
                    </a:cubicBezTo>
                    <a:cubicBezTo>
                      <a:pt x="1828924" y="482130"/>
                      <a:pt x="1838403" y="471100"/>
                      <a:pt x="1843820" y="465585"/>
                    </a:cubicBezTo>
                    <a:cubicBezTo>
                      <a:pt x="1865487" y="439390"/>
                      <a:pt x="1869549" y="438012"/>
                      <a:pt x="1876320" y="438012"/>
                    </a:cubicBezTo>
                    <a:close/>
                    <a:moveTo>
                      <a:pt x="2043368" y="420340"/>
                    </a:moveTo>
                    <a:cubicBezTo>
                      <a:pt x="2051784" y="420340"/>
                      <a:pt x="2058796" y="427137"/>
                      <a:pt x="2058796" y="433934"/>
                    </a:cubicBezTo>
                    <a:cubicBezTo>
                      <a:pt x="2058796" y="442090"/>
                      <a:pt x="2058796" y="442090"/>
                      <a:pt x="2058796" y="442090"/>
                    </a:cubicBezTo>
                    <a:cubicBezTo>
                      <a:pt x="2058796" y="450246"/>
                      <a:pt x="2051784" y="455684"/>
                      <a:pt x="2043368" y="455684"/>
                    </a:cubicBezTo>
                    <a:cubicBezTo>
                      <a:pt x="2036356" y="455684"/>
                      <a:pt x="2029343" y="450246"/>
                      <a:pt x="2029343" y="442090"/>
                    </a:cubicBezTo>
                    <a:cubicBezTo>
                      <a:pt x="2029343" y="433934"/>
                      <a:pt x="2029343" y="433934"/>
                      <a:pt x="2029343" y="433934"/>
                    </a:cubicBezTo>
                    <a:cubicBezTo>
                      <a:pt x="2029343" y="427137"/>
                      <a:pt x="2036356" y="420340"/>
                      <a:pt x="2043368" y="420340"/>
                    </a:cubicBezTo>
                    <a:close/>
                    <a:moveTo>
                      <a:pt x="1953568" y="411331"/>
                    </a:moveTo>
                    <a:cubicBezTo>
                      <a:pt x="1958923" y="408559"/>
                      <a:pt x="1964278" y="408559"/>
                      <a:pt x="1969633" y="412717"/>
                    </a:cubicBezTo>
                    <a:cubicBezTo>
                      <a:pt x="1973650" y="415489"/>
                      <a:pt x="1976327" y="422419"/>
                      <a:pt x="1974988" y="427963"/>
                    </a:cubicBezTo>
                    <a:cubicBezTo>
                      <a:pt x="1962939" y="469545"/>
                      <a:pt x="1962939" y="469545"/>
                      <a:pt x="1962939" y="469545"/>
                    </a:cubicBezTo>
                    <a:cubicBezTo>
                      <a:pt x="1961600" y="473703"/>
                      <a:pt x="1957584" y="477861"/>
                      <a:pt x="1952229" y="479247"/>
                    </a:cubicBezTo>
                    <a:cubicBezTo>
                      <a:pt x="1952229" y="479247"/>
                      <a:pt x="1950890" y="479247"/>
                      <a:pt x="1949551" y="479247"/>
                    </a:cubicBezTo>
                    <a:cubicBezTo>
                      <a:pt x="1945535" y="479247"/>
                      <a:pt x="1941518" y="477861"/>
                      <a:pt x="1938841" y="475089"/>
                    </a:cubicBezTo>
                    <a:cubicBezTo>
                      <a:pt x="1921437" y="454298"/>
                      <a:pt x="1921437" y="454298"/>
                      <a:pt x="1921437" y="454298"/>
                    </a:cubicBezTo>
                    <a:cubicBezTo>
                      <a:pt x="1918759" y="451526"/>
                      <a:pt x="1917420" y="447368"/>
                      <a:pt x="1917420" y="443210"/>
                    </a:cubicBezTo>
                    <a:cubicBezTo>
                      <a:pt x="1918759" y="439052"/>
                      <a:pt x="1920098" y="434893"/>
                      <a:pt x="1924114" y="432121"/>
                    </a:cubicBezTo>
                    <a:cubicBezTo>
                      <a:pt x="1953568" y="411331"/>
                      <a:pt x="1953568" y="411331"/>
                      <a:pt x="1953568" y="411331"/>
                    </a:cubicBezTo>
                    <a:close/>
                    <a:moveTo>
                      <a:pt x="1905534" y="398157"/>
                    </a:moveTo>
                    <a:cubicBezTo>
                      <a:pt x="1909158" y="397812"/>
                      <a:pt x="1912955" y="398848"/>
                      <a:pt x="1916407" y="400919"/>
                    </a:cubicBezTo>
                    <a:cubicBezTo>
                      <a:pt x="1921929" y="406441"/>
                      <a:pt x="1923310" y="414725"/>
                      <a:pt x="1917788" y="421629"/>
                    </a:cubicBezTo>
                    <a:cubicBezTo>
                      <a:pt x="1906742" y="435435"/>
                      <a:pt x="1906742" y="435435"/>
                      <a:pt x="1906742" y="435435"/>
                    </a:cubicBezTo>
                    <a:cubicBezTo>
                      <a:pt x="1903981" y="438196"/>
                      <a:pt x="1899839" y="440958"/>
                      <a:pt x="1895697" y="440958"/>
                    </a:cubicBezTo>
                    <a:cubicBezTo>
                      <a:pt x="1892936" y="440958"/>
                      <a:pt x="1888794" y="439577"/>
                      <a:pt x="1887413" y="436816"/>
                    </a:cubicBezTo>
                    <a:cubicBezTo>
                      <a:pt x="1880510" y="432674"/>
                      <a:pt x="1879129" y="423009"/>
                      <a:pt x="1884652" y="417487"/>
                    </a:cubicBezTo>
                    <a:cubicBezTo>
                      <a:pt x="1895697" y="403680"/>
                      <a:pt x="1895697" y="403680"/>
                      <a:pt x="1895697" y="403680"/>
                    </a:cubicBezTo>
                    <a:cubicBezTo>
                      <a:pt x="1898458" y="400229"/>
                      <a:pt x="1901910" y="398503"/>
                      <a:pt x="1905534" y="398157"/>
                    </a:cubicBezTo>
                    <a:close/>
                    <a:moveTo>
                      <a:pt x="225483" y="352344"/>
                    </a:moveTo>
                    <a:cubicBezTo>
                      <a:pt x="233337" y="349651"/>
                      <a:pt x="239883" y="353691"/>
                      <a:pt x="242501" y="361769"/>
                    </a:cubicBezTo>
                    <a:cubicBezTo>
                      <a:pt x="249046" y="379273"/>
                      <a:pt x="249046" y="379273"/>
                      <a:pt x="249046" y="379273"/>
                    </a:cubicBezTo>
                    <a:cubicBezTo>
                      <a:pt x="250355" y="386006"/>
                      <a:pt x="246428" y="394084"/>
                      <a:pt x="239883" y="396777"/>
                    </a:cubicBezTo>
                    <a:cubicBezTo>
                      <a:pt x="238574" y="396777"/>
                      <a:pt x="237265" y="396777"/>
                      <a:pt x="235956" y="396777"/>
                    </a:cubicBezTo>
                    <a:cubicBezTo>
                      <a:pt x="229410" y="396777"/>
                      <a:pt x="224174" y="394084"/>
                      <a:pt x="222865" y="387352"/>
                    </a:cubicBezTo>
                    <a:cubicBezTo>
                      <a:pt x="217629" y="369848"/>
                      <a:pt x="217629" y="369848"/>
                      <a:pt x="217629" y="369848"/>
                    </a:cubicBezTo>
                    <a:cubicBezTo>
                      <a:pt x="215011" y="363116"/>
                      <a:pt x="218938" y="355037"/>
                      <a:pt x="225483" y="352344"/>
                    </a:cubicBezTo>
                    <a:close/>
                    <a:moveTo>
                      <a:pt x="161487" y="315725"/>
                    </a:moveTo>
                    <a:cubicBezTo>
                      <a:pt x="209019" y="322816"/>
                      <a:pt x="209019" y="322816"/>
                      <a:pt x="209019" y="322816"/>
                    </a:cubicBezTo>
                    <a:cubicBezTo>
                      <a:pt x="215621" y="324234"/>
                      <a:pt x="220902" y="331325"/>
                      <a:pt x="219582" y="339834"/>
                    </a:cubicBezTo>
                    <a:cubicBezTo>
                      <a:pt x="219582" y="346925"/>
                      <a:pt x="212980" y="352597"/>
                      <a:pt x="206378" y="352597"/>
                    </a:cubicBezTo>
                    <a:cubicBezTo>
                      <a:pt x="206378" y="352597"/>
                      <a:pt x="205058" y="352597"/>
                      <a:pt x="205058" y="352597"/>
                    </a:cubicBezTo>
                    <a:cubicBezTo>
                      <a:pt x="157526" y="344088"/>
                      <a:pt x="157526" y="344088"/>
                      <a:pt x="157526" y="344088"/>
                    </a:cubicBezTo>
                    <a:cubicBezTo>
                      <a:pt x="149604" y="344088"/>
                      <a:pt x="144323" y="335579"/>
                      <a:pt x="145643" y="328489"/>
                    </a:cubicBezTo>
                    <a:cubicBezTo>
                      <a:pt x="146964" y="319980"/>
                      <a:pt x="153565" y="314307"/>
                      <a:pt x="161487" y="315725"/>
                    </a:cubicBezTo>
                    <a:close/>
                    <a:moveTo>
                      <a:pt x="13723" y="287800"/>
                    </a:moveTo>
                    <a:cubicBezTo>
                      <a:pt x="56263" y="287800"/>
                      <a:pt x="56263" y="287800"/>
                      <a:pt x="56263" y="287800"/>
                    </a:cubicBezTo>
                    <a:cubicBezTo>
                      <a:pt x="57635" y="287800"/>
                      <a:pt x="60380" y="287800"/>
                      <a:pt x="63124" y="289165"/>
                    </a:cubicBezTo>
                    <a:cubicBezTo>
                      <a:pt x="82336" y="300085"/>
                      <a:pt x="82336" y="300085"/>
                      <a:pt x="82336" y="300085"/>
                    </a:cubicBezTo>
                    <a:cubicBezTo>
                      <a:pt x="111154" y="311004"/>
                      <a:pt x="111154" y="311004"/>
                      <a:pt x="111154" y="311004"/>
                    </a:cubicBezTo>
                    <a:cubicBezTo>
                      <a:pt x="116643" y="313734"/>
                      <a:pt x="120760" y="320558"/>
                      <a:pt x="119388" y="326018"/>
                    </a:cubicBezTo>
                    <a:cubicBezTo>
                      <a:pt x="118015" y="332843"/>
                      <a:pt x="113899" y="338303"/>
                      <a:pt x="107037" y="338303"/>
                    </a:cubicBezTo>
                    <a:cubicBezTo>
                      <a:pt x="53519" y="343762"/>
                      <a:pt x="53519" y="343762"/>
                      <a:pt x="53519" y="343762"/>
                    </a:cubicBezTo>
                    <a:cubicBezTo>
                      <a:pt x="53519" y="343762"/>
                      <a:pt x="52146" y="343762"/>
                      <a:pt x="52146" y="343762"/>
                    </a:cubicBezTo>
                    <a:cubicBezTo>
                      <a:pt x="45285" y="343762"/>
                      <a:pt x="38424" y="339667"/>
                      <a:pt x="38424" y="331478"/>
                    </a:cubicBezTo>
                    <a:cubicBezTo>
                      <a:pt x="37051" y="324653"/>
                      <a:pt x="42540" y="317829"/>
                      <a:pt x="50774" y="316464"/>
                    </a:cubicBezTo>
                    <a:cubicBezTo>
                      <a:pt x="53519" y="316464"/>
                      <a:pt x="53519" y="316464"/>
                      <a:pt x="53519" y="316464"/>
                    </a:cubicBezTo>
                    <a:cubicBezTo>
                      <a:pt x="52146" y="315099"/>
                      <a:pt x="52146" y="315099"/>
                      <a:pt x="52146" y="315099"/>
                    </a:cubicBezTo>
                    <a:cubicBezTo>
                      <a:pt x="13723" y="315099"/>
                      <a:pt x="13723" y="315099"/>
                      <a:pt x="13723" y="315099"/>
                    </a:cubicBezTo>
                    <a:cubicBezTo>
                      <a:pt x="5489" y="315099"/>
                      <a:pt x="0" y="309639"/>
                      <a:pt x="0" y="301450"/>
                    </a:cubicBezTo>
                    <a:cubicBezTo>
                      <a:pt x="0" y="293260"/>
                      <a:pt x="5489" y="287800"/>
                      <a:pt x="13723" y="287800"/>
                    </a:cubicBezTo>
                    <a:close/>
                    <a:moveTo>
                      <a:pt x="2026643" y="116970"/>
                    </a:moveTo>
                    <a:cubicBezTo>
                      <a:pt x="2030816" y="116970"/>
                      <a:pt x="2036379" y="119724"/>
                      <a:pt x="2037770" y="125232"/>
                    </a:cubicBezTo>
                    <a:cubicBezTo>
                      <a:pt x="2054460" y="155527"/>
                      <a:pt x="2054460" y="155527"/>
                      <a:pt x="2054460" y="155527"/>
                    </a:cubicBezTo>
                    <a:cubicBezTo>
                      <a:pt x="2054460" y="156904"/>
                      <a:pt x="2055851" y="159658"/>
                      <a:pt x="2055851" y="161035"/>
                    </a:cubicBezTo>
                    <a:cubicBezTo>
                      <a:pt x="2055851" y="165167"/>
                      <a:pt x="2054460" y="194084"/>
                      <a:pt x="2030816" y="203724"/>
                    </a:cubicBezTo>
                    <a:cubicBezTo>
                      <a:pt x="2015516" y="210609"/>
                      <a:pt x="1976572" y="223002"/>
                      <a:pt x="1975181" y="223002"/>
                    </a:cubicBezTo>
                    <a:cubicBezTo>
                      <a:pt x="1973790" y="223002"/>
                      <a:pt x="1972399" y="223002"/>
                      <a:pt x="1971009" y="223002"/>
                    </a:cubicBezTo>
                    <a:cubicBezTo>
                      <a:pt x="1966836" y="223002"/>
                      <a:pt x="1961273" y="221625"/>
                      <a:pt x="1958491" y="217494"/>
                    </a:cubicBezTo>
                    <a:cubicBezTo>
                      <a:pt x="1955709" y="211986"/>
                      <a:pt x="1955709" y="205101"/>
                      <a:pt x="1959882" y="200970"/>
                    </a:cubicBezTo>
                    <a:cubicBezTo>
                      <a:pt x="1986308" y="169298"/>
                      <a:pt x="1986308" y="169298"/>
                      <a:pt x="1986308" y="169298"/>
                    </a:cubicBezTo>
                    <a:cubicBezTo>
                      <a:pt x="2012734" y="123855"/>
                      <a:pt x="2012734" y="123855"/>
                      <a:pt x="2012734" y="123855"/>
                    </a:cubicBezTo>
                    <a:cubicBezTo>
                      <a:pt x="2015516" y="119724"/>
                      <a:pt x="2021080" y="116970"/>
                      <a:pt x="2026643" y="116970"/>
                    </a:cubicBezTo>
                    <a:close/>
                    <a:moveTo>
                      <a:pt x="1998723" y="59433"/>
                    </a:moveTo>
                    <a:cubicBezTo>
                      <a:pt x="2043182" y="74502"/>
                      <a:pt x="2043182" y="74502"/>
                      <a:pt x="2043182" y="74502"/>
                    </a:cubicBezTo>
                    <a:cubicBezTo>
                      <a:pt x="2048739" y="75872"/>
                      <a:pt x="2051518" y="81352"/>
                      <a:pt x="2052907" y="86831"/>
                    </a:cubicBezTo>
                    <a:cubicBezTo>
                      <a:pt x="2052907" y="93681"/>
                      <a:pt x="2048739" y="97791"/>
                      <a:pt x="2043182" y="100531"/>
                    </a:cubicBezTo>
                    <a:cubicBezTo>
                      <a:pt x="2009838" y="115600"/>
                      <a:pt x="2009838" y="115600"/>
                      <a:pt x="2009838" y="115600"/>
                    </a:cubicBezTo>
                    <a:cubicBezTo>
                      <a:pt x="2008448" y="115600"/>
                      <a:pt x="2005670" y="116970"/>
                      <a:pt x="2004280" y="116970"/>
                    </a:cubicBezTo>
                    <a:cubicBezTo>
                      <a:pt x="2001502" y="116970"/>
                      <a:pt x="2000112" y="115600"/>
                      <a:pt x="1998723" y="115600"/>
                    </a:cubicBezTo>
                    <a:cubicBezTo>
                      <a:pt x="1994555" y="112860"/>
                      <a:pt x="1991776" y="110120"/>
                      <a:pt x="1990387" y="106010"/>
                    </a:cubicBezTo>
                    <a:cubicBezTo>
                      <a:pt x="1980661" y="77242"/>
                      <a:pt x="1980661" y="77242"/>
                      <a:pt x="1980661" y="77242"/>
                    </a:cubicBezTo>
                    <a:cubicBezTo>
                      <a:pt x="1979272" y="73132"/>
                      <a:pt x="1980661" y="67652"/>
                      <a:pt x="1984829" y="63542"/>
                    </a:cubicBezTo>
                    <a:cubicBezTo>
                      <a:pt x="1988998" y="59433"/>
                      <a:pt x="1994555" y="58063"/>
                      <a:pt x="1998723" y="59433"/>
                    </a:cubicBezTo>
                    <a:close/>
                    <a:moveTo>
                      <a:pt x="365788" y="1938"/>
                    </a:moveTo>
                    <a:cubicBezTo>
                      <a:pt x="371303" y="6111"/>
                      <a:pt x="374060" y="13065"/>
                      <a:pt x="371303" y="20020"/>
                    </a:cubicBezTo>
                    <a:cubicBezTo>
                      <a:pt x="371303" y="20020"/>
                      <a:pt x="371303" y="20020"/>
                      <a:pt x="365788" y="31147"/>
                    </a:cubicBezTo>
                    <a:cubicBezTo>
                      <a:pt x="365788" y="31147"/>
                      <a:pt x="365788" y="31147"/>
                      <a:pt x="371303" y="42274"/>
                    </a:cubicBezTo>
                    <a:cubicBezTo>
                      <a:pt x="371303" y="43665"/>
                      <a:pt x="372681" y="46446"/>
                      <a:pt x="371303" y="49228"/>
                    </a:cubicBezTo>
                    <a:cubicBezTo>
                      <a:pt x="371303" y="49228"/>
                      <a:pt x="371303" y="49228"/>
                      <a:pt x="312019" y="49228"/>
                    </a:cubicBezTo>
                    <a:cubicBezTo>
                      <a:pt x="312019" y="47837"/>
                      <a:pt x="310641" y="46446"/>
                      <a:pt x="310641" y="45056"/>
                    </a:cubicBezTo>
                    <a:cubicBezTo>
                      <a:pt x="309262" y="39492"/>
                      <a:pt x="310641" y="33928"/>
                      <a:pt x="316155" y="29756"/>
                    </a:cubicBezTo>
                    <a:cubicBezTo>
                      <a:pt x="316155" y="29756"/>
                      <a:pt x="316155" y="29756"/>
                      <a:pt x="349244" y="3329"/>
                    </a:cubicBezTo>
                    <a:cubicBezTo>
                      <a:pt x="353380" y="-844"/>
                      <a:pt x="361652" y="-844"/>
                      <a:pt x="365788" y="1938"/>
                    </a:cubicBez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4" name="Oval 23"/>
            <p:cNvSpPr/>
            <p:nvPr/>
          </p:nvSpPr>
          <p:spPr bwMode="auto">
            <a:xfrm>
              <a:off x="4811776" y="2633472"/>
              <a:ext cx="8301135" cy="8113295"/>
            </a:xfrm>
            <a:prstGeom prst="ellipse">
              <a:avLst/>
            </a:prstGeom>
            <a:noFill/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7B2355-573B-47C4-B260-DDE615AE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39390"/>
            <a:ext cx="5606043" cy="899665"/>
          </a:xfrm>
        </p:spPr>
        <p:txBody>
          <a:bodyPr/>
          <a:lstStyle/>
          <a:p>
            <a:r>
              <a:rPr lang="en-US" dirty="0"/>
              <a:t>Azure cosmos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26799-07BC-4B9B-8E23-AF1B64DB0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075635"/>
            <a:ext cx="4646288" cy="31188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globally distributed, massively scalable, multi-model database service.</a:t>
            </a:r>
          </a:p>
          <a:p>
            <a:pPr marL="285750" lvl="1" indent="-285750">
              <a:spcBef>
                <a:spcPts val="1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Multi-model data with your favorite API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Elastically scale storage and throughput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Multiple, well-defined consistency levels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&lt;10ms latency guarantees at the 99th percentile</a:t>
            </a:r>
          </a:p>
          <a:p>
            <a:pPr marL="285750" lvl="1" indent="-285750">
              <a:spcBef>
                <a:spcPts val="10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Industry-leading SLAs across performance, latency, availability and throughput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835B6C-2010-4DC3-8D6B-4A2D6546FEF4}"/>
              </a:ext>
            </a:extLst>
          </p:cNvPr>
          <p:cNvSpPr/>
          <p:nvPr/>
        </p:nvSpPr>
        <p:spPr bwMode="auto">
          <a:xfrm>
            <a:off x="0" y="5566611"/>
            <a:ext cx="12191999" cy="12913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0A0B9-F0B3-4817-B7F7-60D169F47C6B}"/>
              </a:ext>
            </a:extLst>
          </p:cNvPr>
          <p:cNvSpPr txBox="1"/>
          <p:nvPr/>
        </p:nvSpPr>
        <p:spPr>
          <a:xfrm>
            <a:off x="313980" y="5804028"/>
            <a:ext cx="27379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Lift and shift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MongoDB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B9E17-CF1F-4D99-A675-1F1EB863E4EB}"/>
              </a:ext>
            </a:extLst>
          </p:cNvPr>
          <p:cNvSpPr txBox="1"/>
          <p:nvPr/>
        </p:nvSpPr>
        <p:spPr>
          <a:xfrm>
            <a:off x="3256025" y="5804028"/>
            <a:ext cx="27379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Run Spark over operational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0A66A-F44C-4909-8C24-F1F164B37B03}"/>
              </a:ext>
            </a:extLst>
          </p:cNvPr>
          <p:cNvSpPr txBox="1"/>
          <p:nvPr/>
        </p:nvSpPr>
        <p:spPr>
          <a:xfrm>
            <a:off x="6198070" y="5804028"/>
            <a:ext cx="27379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Build real-time customer experiences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D9C96-D762-44AF-BA46-07C6D41C2E05}"/>
              </a:ext>
            </a:extLst>
          </p:cNvPr>
          <p:cNvSpPr txBox="1"/>
          <p:nvPr/>
        </p:nvSpPr>
        <p:spPr>
          <a:xfrm>
            <a:off x="9140116" y="5804028"/>
            <a:ext cx="27379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Ideal for IoT, gaming and eCommerce</a:t>
            </a:r>
          </a:p>
        </p:txBody>
      </p:sp>
    </p:spTree>
    <p:extLst>
      <p:ext uri="{BB962C8B-B14F-4D97-AF65-F5344CB8AC3E}">
        <p14:creationId xmlns:p14="http://schemas.microsoft.com/office/powerpoint/2010/main" val="33884846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45234-B324-43BD-B2BA-BD1DA68FA9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2029BD-33A3-4414-9B9B-9909B99D6F02}"/>
              </a:ext>
            </a:extLst>
          </p:cNvPr>
          <p:cNvSpPr/>
          <p:nvPr/>
        </p:nvSpPr>
        <p:spPr bwMode="auto">
          <a:xfrm>
            <a:off x="-99754" y="0"/>
            <a:ext cx="10981113" cy="6858000"/>
          </a:xfrm>
          <a:prstGeom prst="rect">
            <a:avLst/>
          </a:prstGeom>
          <a:gradFill flip="none" rotWithShape="1">
            <a:gsLst>
              <a:gs pos="55000">
                <a:srgbClr val="FFFFFF">
                  <a:alpha val="50000"/>
                </a:srgbClr>
              </a:gs>
              <a:gs pos="0">
                <a:schemeClr val="bg1"/>
              </a:gs>
              <a:gs pos="8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9240" y="3696773"/>
            <a:ext cx="6652669" cy="353943"/>
          </a:xfrm>
          <a:prstGeom prst="rect">
            <a:avLst/>
          </a:prstGeom>
        </p:spPr>
        <p:txBody>
          <a:bodyPr wrap="square" lIns="91440" tIns="0" rIns="91440" bIns="45720">
            <a:spAutoFit/>
          </a:bodyPr>
          <a:lstStyle/>
          <a:p>
            <a:r>
              <a:rPr lang="en-US" sz="2000" spc="80" dirty="0">
                <a:latin typeface="Segoe UI Semibold" charset="0"/>
                <a:ea typeface="Segoe UI Semibold" charset="0"/>
                <a:cs typeface="Segoe UI Semibold" charset="0"/>
              </a:rPr>
              <a:t>     </a:t>
            </a:r>
            <a:r>
              <a:rPr lang="en-US" sz="1600" spc="80" dirty="0">
                <a:latin typeface="Segoe UI Semibold" charset="0"/>
                <a:ea typeface="Segoe UI Semibold" charset="0"/>
                <a:cs typeface="Segoe UI Semibold" charset="0"/>
              </a:rPr>
              <a:t>Start free // </a:t>
            </a:r>
            <a:r>
              <a:rPr lang="en-US" sz="1600" b="1" spc="80" dirty="0" err="1">
                <a:latin typeface="Segoe UI Semibold" charset="0"/>
                <a:ea typeface="Segoe UI Semibold" charset="0"/>
                <a:cs typeface="Segoe UI Semibold" charset="0"/>
              </a:rPr>
              <a:t>www.CosmosDB.com</a:t>
            </a:r>
            <a:r>
              <a:rPr lang="en-US" sz="1600" b="1" spc="80" dirty="0"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1600" spc="80" dirty="0">
                <a:latin typeface="Segoe UI Semilight" charset="0"/>
                <a:ea typeface="Segoe UI Semilight" charset="0"/>
                <a:cs typeface="Segoe UI Semilight" charset="0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727531-7964-4004-99CF-EC5E700445BC}"/>
              </a:ext>
            </a:extLst>
          </p:cNvPr>
          <p:cNvSpPr txBox="1">
            <a:spLocks/>
          </p:cNvSpPr>
          <p:nvPr/>
        </p:nvSpPr>
        <p:spPr>
          <a:xfrm>
            <a:off x="269240" y="2219229"/>
            <a:ext cx="7279041" cy="907941"/>
          </a:xfrm>
          <a:prstGeom prst="rect">
            <a:avLst/>
          </a:prstGeom>
        </p:spPr>
        <p:txBody>
          <a:bodyPr vert="horz" wrap="square" lIns="91440" tIns="0" rIns="91440" bIns="45720" rtlCol="0" anchor="t">
            <a:spAutoFit/>
          </a:bodyPr>
          <a:lstStyle>
            <a:lvl1pPr algn="ctr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all" spc="5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pPr algn="l">
              <a:lnSpc>
                <a:spcPct val="100000"/>
              </a:lnSpc>
              <a:spcBef>
                <a:spcPts val="1800"/>
              </a:spcBef>
            </a:pPr>
            <a:r>
              <a:rPr lang="en-US" cap="none" spc="150" dirty="0"/>
              <a:t>GLOBAL APPS NEED GLOBAL DATA FROM A SERVICE THAT’S OUT OF THIS WORLD</a:t>
            </a:r>
          </a:p>
        </p:txBody>
      </p:sp>
      <p:sp>
        <p:nvSpPr>
          <p:cNvPr id="2" name="Rectangle 1"/>
          <p:cNvSpPr/>
          <p:nvPr/>
        </p:nvSpPr>
        <p:spPr>
          <a:xfrm>
            <a:off x="269240" y="3127170"/>
            <a:ext cx="417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</a:pPr>
            <a:r>
              <a:rPr lang="en-US" spc="150" dirty="0"/>
              <a:t>WELCOME TO AZURE COSMOS DB</a:t>
            </a:r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black">
          <a:xfrm>
            <a:off x="371628" y="3749773"/>
            <a:ext cx="264867" cy="26587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177D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0177D7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1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>
            <a:extLst>
              <a:ext uri="{FF2B5EF4-FFF2-40B4-BE49-F238E27FC236}">
                <a16:creationId xmlns:a16="http://schemas.microsoft.com/office/drawing/2014/main" id="{1AEADFB9-F0BD-B844-B940-FAB71BF5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database? 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C337BE4-31F5-9141-9806-008FCE89055C}"/>
              </a:ext>
            </a:extLst>
          </p:cNvPr>
          <p:cNvGrpSpPr/>
          <p:nvPr/>
        </p:nvGrpSpPr>
        <p:grpSpPr>
          <a:xfrm>
            <a:off x="364087" y="1368741"/>
            <a:ext cx="11205742" cy="5074923"/>
            <a:chOff x="151689" y="1409290"/>
            <a:chExt cx="11205742" cy="507492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E5177B7-1AAC-5442-A8CE-F7DFCBD29C18}"/>
                </a:ext>
              </a:extLst>
            </p:cNvPr>
            <p:cNvCxnSpPr>
              <a:cxnSpLocks/>
            </p:cNvCxnSpPr>
            <p:nvPr/>
          </p:nvCxnSpPr>
          <p:spPr>
            <a:xfrm>
              <a:off x="5883602" y="1823629"/>
              <a:ext cx="0" cy="4246245"/>
            </a:xfrm>
            <a:prstGeom prst="straightConnector1">
              <a:avLst/>
            </a:prstGeom>
            <a:ln w="76200">
              <a:solidFill>
                <a:srgbClr val="D2D2D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4396851-125D-2545-852A-0D505393C95A}"/>
                </a:ext>
              </a:extLst>
            </p:cNvPr>
            <p:cNvCxnSpPr>
              <a:cxnSpLocks/>
            </p:cNvCxnSpPr>
            <p:nvPr/>
          </p:nvCxnSpPr>
          <p:spPr>
            <a:xfrm>
              <a:off x="2001680" y="3812448"/>
              <a:ext cx="7763844" cy="2"/>
            </a:xfrm>
            <a:prstGeom prst="straightConnector1">
              <a:avLst/>
            </a:prstGeom>
            <a:ln w="76200">
              <a:solidFill>
                <a:srgbClr val="D2D2D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0777053-9FF2-A142-8B33-C5BC9435ADA0}"/>
                </a:ext>
              </a:extLst>
            </p:cNvPr>
            <p:cNvSpPr txBox="1"/>
            <p:nvPr/>
          </p:nvSpPr>
          <p:spPr>
            <a:xfrm>
              <a:off x="4916355" y="1409290"/>
              <a:ext cx="19345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747373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High Concurrency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68217EB-F7CA-9441-B9FF-81E581EBBA27}"/>
                </a:ext>
              </a:extLst>
            </p:cNvPr>
            <p:cNvSpPr txBox="1"/>
            <p:nvPr/>
          </p:nvSpPr>
          <p:spPr>
            <a:xfrm>
              <a:off x="4953222" y="6176436"/>
              <a:ext cx="186076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747373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Low Concurrency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6EB1A5-0443-A545-976E-2561EEFF70F7}"/>
                </a:ext>
              </a:extLst>
            </p:cNvPr>
            <p:cNvSpPr txBox="1"/>
            <p:nvPr/>
          </p:nvSpPr>
          <p:spPr>
            <a:xfrm>
              <a:off x="9962818" y="3638974"/>
              <a:ext cx="13946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747373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Schema-Less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DCB87E0-3F28-AD45-AB08-9E98C31CA34F}"/>
                </a:ext>
              </a:extLst>
            </p:cNvPr>
            <p:cNvSpPr txBox="1"/>
            <p:nvPr/>
          </p:nvSpPr>
          <p:spPr>
            <a:xfrm>
              <a:off x="151689" y="3658560"/>
              <a:ext cx="165269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747373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Schema-Bound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DAC302-0C2D-9847-86D6-7C63DD5495EB}"/>
              </a:ext>
            </a:extLst>
          </p:cNvPr>
          <p:cNvGrpSpPr/>
          <p:nvPr/>
        </p:nvGrpSpPr>
        <p:grpSpPr>
          <a:xfrm>
            <a:off x="2140609" y="1834182"/>
            <a:ext cx="3731763" cy="1793601"/>
            <a:chOff x="2140609" y="1834182"/>
            <a:chExt cx="3731763" cy="1793601"/>
          </a:xfrm>
        </p:grpSpPr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72667485-C5D5-EF48-B2AB-1B12101E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8954" y="1834182"/>
              <a:ext cx="708734" cy="708734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7E72FB49-9ABC-1949-865D-544791BDF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8620" y="1844063"/>
              <a:ext cx="708734" cy="708734"/>
            </a:xfrm>
            <a:prstGeom prst="rect">
              <a:avLst/>
            </a:prstGeom>
          </p:spPr>
        </p:pic>
        <p:pic>
          <p:nvPicPr>
            <p:cNvPr id="113" name="Picture 4" descr="Image result for azure postgresql icon">
              <a:extLst>
                <a:ext uri="{FF2B5EF4-FFF2-40B4-BE49-F238E27FC236}">
                  <a16:creationId xmlns:a16="http://schemas.microsoft.com/office/drawing/2014/main" id="{8B95592C-4CE0-F94F-B67E-F8155DBB1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609" y="1844063"/>
              <a:ext cx="1318706" cy="69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B085C15-3643-7744-A6F3-E03D6739F230}"/>
                </a:ext>
              </a:extLst>
            </p:cNvPr>
            <p:cNvGrpSpPr/>
            <p:nvPr/>
          </p:nvGrpSpPr>
          <p:grpSpPr>
            <a:xfrm>
              <a:off x="2772929" y="2826989"/>
              <a:ext cx="1503417" cy="675024"/>
              <a:chOff x="4179457" y="1689351"/>
              <a:chExt cx="1732030" cy="777669"/>
            </a:xfrm>
          </p:grpSpPr>
          <p:pic>
            <p:nvPicPr>
              <p:cNvPr id="115" name="Picture 10" descr="See the source image">
                <a:extLst>
                  <a:ext uri="{FF2B5EF4-FFF2-40B4-BE49-F238E27FC236}">
                    <a16:creationId xmlns:a16="http://schemas.microsoft.com/office/drawing/2014/main" id="{D4F1A043-647C-D544-AE29-29AA4625E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934" b="35275"/>
              <a:stretch/>
            </p:blipFill>
            <p:spPr bwMode="auto">
              <a:xfrm>
                <a:off x="4802966" y="2298789"/>
                <a:ext cx="1108521" cy="168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Graphic 115">
                <a:extLst>
                  <a:ext uri="{FF2B5EF4-FFF2-40B4-BE49-F238E27FC236}">
                    <a16:creationId xmlns:a16="http://schemas.microsoft.com/office/drawing/2014/main" id="{C7082AD2-8883-A544-932F-C912EDD68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179457" y="1689351"/>
                <a:ext cx="657415" cy="657415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D3B296E-D489-3A4E-B548-3565AFE28770}"/>
                </a:ext>
              </a:extLst>
            </p:cNvPr>
            <p:cNvGrpSpPr/>
            <p:nvPr/>
          </p:nvGrpSpPr>
          <p:grpSpPr>
            <a:xfrm>
              <a:off x="4456082" y="2826989"/>
              <a:ext cx="1416290" cy="800794"/>
              <a:chOff x="4013503" y="2887508"/>
              <a:chExt cx="1638337" cy="926343"/>
            </a:xfrm>
          </p:grpSpPr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65956980-A505-CD42-9E4A-D45B3B3AA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13503" y="2887508"/>
                <a:ext cx="657415" cy="657415"/>
              </a:xfrm>
              <a:prstGeom prst="rect">
                <a:avLst/>
              </a:prstGeom>
            </p:spPr>
          </p:pic>
          <p:pic>
            <p:nvPicPr>
              <p:cNvPr id="119" name="Picture 12" descr="See the source image">
                <a:extLst>
                  <a:ext uri="{FF2B5EF4-FFF2-40B4-BE49-F238E27FC236}">
                    <a16:creationId xmlns:a16="http://schemas.microsoft.com/office/drawing/2014/main" id="{B3A34EF3-3B86-2745-8B5A-5C75CCDC8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01" t="36324" r="15555" b="36608"/>
              <a:stretch/>
            </p:blipFill>
            <p:spPr bwMode="auto">
              <a:xfrm>
                <a:off x="4710145" y="3437589"/>
                <a:ext cx="941695" cy="376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867E0FA-19D5-504E-A09A-088703C148C2}"/>
              </a:ext>
            </a:extLst>
          </p:cNvPr>
          <p:cNvGrpSpPr/>
          <p:nvPr/>
        </p:nvGrpSpPr>
        <p:grpSpPr>
          <a:xfrm>
            <a:off x="6319715" y="1886336"/>
            <a:ext cx="3526827" cy="1862632"/>
            <a:chOff x="6319715" y="1886336"/>
            <a:chExt cx="3526827" cy="1862632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8BBC8B4B-BD50-3B4B-89C3-3BB1BC0A4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19715" y="2356601"/>
              <a:ext cx="676893" cy="676893"/>
            </a:xfrm>
            <a:prstGeom prst="rect">
              <a:avLst/>
            </a:prstGeom>
          </p:spPr>
        </p:pic>
        <p:pic>
          <p:nvPicPr>
            <p:cNvPr id="123" name="Picture 6" descr="See the source image">
              <a:extLst>
                <a:ext uri="{FF2B5EF4-FFF2-40B4-BE49-F238E27FC236}">
                  <a16:creationId xmlns:a16="http://schemas.microsoft.com/office/drawing/2014/main" id="{23FEFDCB-8027-F345-8F23-27DCF0CD83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7" t="46020" r="14527" b="38364"/>
            <a:stretch/>
          </p:blipFill>
          <p:spPr bwMode="auto">
            <a:xfrm>
              <a:off x="7241294" y="2602976"/>
              <a:ext cx="1205276" cy="204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36" descr="See the source image">
              <a:extLst>
                <a:ext uri="{FF2B5EF4-FFF2-40B4-BE49-F238E27FC236}">
                  <a16:creationId xmlns:a16="http://schemas.microsoft.com/office/drawing/2014/main" id="{EFE39E37-284C-124A-966C-D12DC7F12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019" y="1886336"/>
              <a:ext cx="1752157" cy="40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34" descr="See the source image">
              <a:extLst>
                <a:ext uri="{FF2B5EF4-FFF2-40B4-BE49-F238E27FC236}">
                  <a16:creationId xmlns:a16="http://schemas.microsoft.com/office/drawing/2014/main" id="{1DD95538-8669-D54B-9EDE-73230175E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590" y="2886365"/>
              <a:ext cx="1509555" cy="862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32" descr="See the source image">
              <a:extLst>
                <a:ext uri="{FF2B5EF4-FFF2-40B4-BE49-F238E27FC236}">
                  <a16:creationId xmlns:a16="http://schemas.microsoft.com/office/drawing/2014/main" id="{C46E53CD-393E-BD42-8D9B-7C58F4F98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093" y="3159231"/>
              <a:ext cx="1465867" cy="41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38" descr="See the source image">
              <a:extLst>
                <a:ext uri="{FF2B5EF4-FFF2-40B4-BE49-F238E27FC236}">
                  <a16:creationId xmlns:a16="http://schemas.microsoft.com/office/drawing/2014/main" id="{6DD4585E-C175-CA4B-8FFB-BB317252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638" y="2424412"/>
              <a:ext cx="1149904" cy="599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566161C-16C5-904A-997E-E82CD0C97B5A}"/>
              </a:ext>
            </a:extLst>
          </p:cNvPr>
          <p:cNvGrpSpPr/>
          <p:nvPr/>
        </p:nvGrpSpPr>
        <p:grpSpPr>
          <a:xfrm>
            <a:off x="2231212" y="4010089"/>
            <a:ext cx="3465588" cy="1804936"/>
            <a:chOff x="2231212" y="4010089"/>
            <a:chExt cx="3465588" cy="1804936"/>
          </a:xfrm>
        </p:grpSpPr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201EA373-0FBC-DA40-8BE8-F45C9FFD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31212" y="4010089"/>
              <a:ext cx="827038" cy="827038"/>
            </a:xfrm>
            <a:prstGeom prst="rect">
              <a:avLst/>
            </a:prstGeom>
          </p:spPr>
        </p:pic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B3928B23-CD72-4645-8729-DC59C666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33139" y="4846224"/>
              <a:ext cx="746658" cy="746658"/>
            </a:xfrm>
            <a:prstGeom prst="rect">
              <a:avLst/>
            </a:prstGeom>
          </p:spPr>
        </p:pic>
        <p:pic>
          <p:nvPicPr>
            <p:cNvPr id="130" name="Picture 14" descr="See the source image">
              <a:extLst>
                <a:ext uri="{FF2B5EF4-FFF2-40B4-BE49-F238E27FC236}">
                  <a16:creationId xmlns:a16="http://schemas.microsoft.com/office/drawing/2014/main" id="{D671F08E-1FD8-4940-A159-F048E8A55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9958" y="4843703"/>
              <a:ext cx="1068875" cy="355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16" descr="See the source image">
              <a:extLst>
                <a:ext uri="{FF2B5EF4-FFF2-40B4-BE49-F238E27FC236}">
                  <a16:creationId xmlns:a16="http://schemas.microsoft.com/office/drawing/2014/main" id="{F3EF892E-3CB2-9247-9C96-964557AD2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8" y="4087514"/>
              <a:ext cx="1642952" cy="388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8" descr="See the source image">
              <a:extLst>
                <a:ext uri="{FF2B5EF4-FFF2-40B4-BE49-F238E27FC236}">
                  <a16:creationId xmlns:a16="http://schemas.microsoft.com/office/drawing/2014/main" id="{F931AA95-CFBE-474C-8498-25E657948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98" b="23838"/>
            <a:stretch/>
          </p:blipFill>
          <p:spPr bwMode="auto">
            <a:xfrm>
              <a:off x="4360959" y="5517651"/>
              <a:ext cx="1253008" cy="297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5724FCD-9857-F645-90F5-4CEDC615A735}"/>
              </a:ext>
            </a:extLst>
          </p:cNvPr>
          <p:cNvGrpSpPr/>
          <p:nvPr/>
        </p:nvGrpSpPr>
        <p:grpSpPr>
          <a:xfrm>
            <a:off x="6505149" y="3977428"/>
            <a:ext cx="3490356" cy="2184474"/>
            <a:chOff x="6505149" y="3977428"/>
            <a:chExt cx="3490356" cy="218447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018C902-A2F7-AA4A-9934-7F8131D96192}"/>
                </a:ext>
              </a:extLst>
            </p:cNvPr>
            <p:cNvGrpSpPr/>
            <p:nvPr/>
          </p:nvGrpSpPr>
          <p:grpSpPr>
            <a:xfrm>
              <a:off x="6606437" y="5062628"/>
              <a:ext cx="1560450" cy="697545"/>
              <a:chOff x="6606437" y="5091204"/>
              <a:chExt cx="1560450" cy="697545"/>
            </a:xfrm>
          </p:grpSpPr>
          <p:pic>
            <p:nvPicPr>
              <p:cNvPr id="134" name="Graphic 133">
                <a:extLst>
                  <a:ext uri="{FF2B5EF4-FFF2-40B4-BE49-F238E27FC236}">
                    <a16:creationId xmlns:a16="http://schemas.microsoft.com/office/drawing/2014/main" id="{E317679F-B92B-C544-8308-EEC9F07D5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606437" y="5091204"/>
                <a:ext cx="655626" cy="682943"/>
              </a:xfrm>
              <a:prstGeom prst="rect">
                <a:avLst/>
              </a:prstGeom>
            </p:spPr>
          </p:pic>
          <p:pic>
            <p:nvPicPr>
              <p:cNvPr id="135" name="Picture 8" descr="See the source image">
                <a:extLst>
                  <a:ext uri="{FF2B5EF4-FFF2-40B4-BE49-F238E27FC236}">
                    <a16:creationId xmlns:a16="http://schemas.microsoft.com/office/drawing/2014/main" id="{B3EBE134-99F7-2B44-B955-8D93863422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36" t="24152" r="11164" b="28049"/>
              <a:stretch/>
            </p:blipFill>
            <p:spPr bwMode="auto">
              <a:xfrm>
                <a:off x="7345081" y="5362514"/>
                <a:ext cx="821806" cy="426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6" name="Picture 30" descr="See the source image">
              <a:extLst>
                <a:ext uri="{FF2B5EF4-FFF2-40B4-BE49-F238E27FC236}">
                  <a16:creationId xmlns:a16="http://schemas.microsoft.com/office/drawing/2014/main" id="{3554E0DD-4A5D-074C-8FE5-D09033B09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3" t="37853" r="18099" b="32442"/>
            <a:stretch/>
          </p:blipFill>
          <p:spPr bwMode="auto">
            <a:xfrm>
              <a:off x="8601625" y="3977428"/>
              <a:ext cx="1035536" cy="37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0" descr="See the source image">
              <a:extLst>
                <a:ext uri="{FF2B5EF4-FFF2-40B4-BE49-F238E27FC236}">
                  <a16:creationId xmlns:a16="http://schemas.microsoft.com/office/drawing/2014/main" id="{5AB26743-809D-E947-A8BD-C6F73319D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37" b="32918"/>
            <a:stretch/>
          </p:blipFill>
          <p:spPr bwMode="auto">
            <a:xfrm>
              <a:off x="8651717" y="5592882"/>
              <a:ext cx="1343788" cy="569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2" descr="See the source image">
              <a:extLst>
                <a:ext uri="{FF2B5EF4-FFF2-40B4-BE49-F238E27FC236}">
                  <a16:creationId xmlns:a16="http://schemas.microsoft.com/office/drawing/2014/main" id="{3BBF6431-7D80-754C-8256-708D2B9EC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086" y="5141783"/>
              <a:ext cx="1309009" cy="24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4" descr="See the source image">
              <a:extLst>
                <a:ext uri="{FF2B5EF4-FFF2-40B4-BE49-F238E27FC236}">
                  <a16:creationId xmlns:a16="http://schemas.microsoft.com/office/drawing/2014/main" id="{6D543C89-6F5E-D546-85E0-C3F9392CC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83" y="4542074"/>
              <a:ext cx="896339" cy="40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EBB94A4-D8AE-C64D-8570-30A70254FD13}"/>
                </a:ext>
              </a:extLst>
            </p:cNvPr>
            <p:cNvGrpSpPr/>
            <p:nvPr/>
          </p:nvGrpSpPr>
          <p:grpSpPr>
            <a:xfrm>
              <a:off x="6505149" y="4048601"/>
              <a:ext cx="1531812" cy="765903"/>
              <a:chOff x="6505149" y="4048601"/>
              <a:chExt cx="1531812" cy="765903"/>
            </a:xfrm>
          </p:grpSpPr>
          <p:pic>
            <p:nvPicPr>
              <p:cNvPr id="133" name="Graphic 132">
                <a:extLst>
                  <a:ext uri="{FF2B5EF4-FFF2-40B4-BE49-F238E27FC236}">
                    <a16:creationId xmlns:a16="http://schemas.microsoft.com/office/drawing/2014/main" id="{77BD8FB0-0B56-B442-B545-A790C412B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6250" t="26467" r="28394" b="26911"/>
              <a:stretch/>
            </p:blipFill>
            <p:spPr>
              <a:xfrm>
                <a:off x="6505149" y="4048601"/>
                <a:ext cx="959802" cy="765903"/>
              </a:xfrm>
              <a:prstGeom prst="rect">
                <a:avLst/>
              </a:prstGeom>
            </p:spPr>
          </p:pic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A921DCE-D681-0046-AEB0-499C9AA09784}"/>
                  </a:ext>
                </a:extLst>
              </p:cNvPr>
              <p:cNvSpPr txBox="1"/>
              <p:nvPr/>
            </p:nvSpPr>
            <p:spPr>
              <a:xfrm>
                <a:off x="7245078" y="4559681"/>
                <a:ext cx="7918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HDInsight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348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>
            <a:extLst>
              <a:ext uri="{FF2B5EF4-FFF2-40B4-BE49-F238E27FC236}">
                <a16:creationId xmlns:a16="http://schemas.microsoft.com/office/drawing/2014/main" id="{1AEADFB9-F0BD-B844-B940-FAB71BF5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NoSQL Options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8BBC8B4B-BD50-3B4B-89C3-3BB1BC0A4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4794" y="2356601"/>
            <a:ext cx="676893" cy="676893"/>
          </a:xfrm>
          <a:prstGeom prst="rect">
            <a:avLst/>
          </a:prstGeom>
        </p:spPr>
      </p:pic>
      <p:pic>
        <p:nvPicPr>
          <p:cNvPr id="123" name="Picture 6" descr="See the source image">
            <a:extLst>
              <a:ext uri="{FF2B5EF4-FFF2-40B4-BE49-F238E27FC236}">
                <a16:creationId xmlns:a16="http://schemas.microsoft.com/office/drawing/2014/main" id="{23FEFDCB-8027-F345-8F23-27DCF0CD8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t="46020" r="14527" b="38364"/>
          <a:stretch/>
        </p:blipFill>
        <p:spPr bwMode="auto">
          <a:xfrm>
            <a:off x="6976373" y="2602976"/>
            <a:ext cx="1205276" cy="2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36" descr="See the source image">
            <a:extLst>
              <a:ext uri="{FF2B5EF4-FFF2-40B4-BE49-F238E27FC236}">
                <a16:creationId xmlns:a16="http://schemas.microsoft.com/office/drawing/2014/main" id="{EFE39E37-284C-124A-966C-D12DC7F1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098" y="1886336"/>
            <a:ext cx="1752157" cy="40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34" descr="See the source image">
            <a:extLst>
              <a:ext uri="{FF2B5EF4-FFF2-40B4-BE49-F238E27FC236}">
                <a16:creationId xmlns:a16="http://schemas.microsoft.com/office/drawing/2014/main" id="{1DD95538-8669-D54B-9EDE-73230175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69" y="2886365"/>
            <a:ext cx="1509555" cy="86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32" descr="See the source image">
            <a:extLst>
              <a:ext uri="{FF2B5EF4-FFF2-40B4-BE49-F238E27FC236}">
                <a16:creationId xmlns:a16="http://schemas.microsoft.com/office/drawing/2014/main" id="{C46E53CD-393E-BD42-8D9B-7C58F4F9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72" y="3159231"/>
            <a:ext cx="1465867" cy="4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38" descr="See the source image">
            <a:extLst>
              <a:ext uri="{FF2B5EF4-FFF2-40B4-BE49-F238E27FC236}">
                <a16:creationId xmlns:a16="http://schemas.microsoft.com/office/drawing/2014/main" id="{6DD4585E-C175-CA4B-8FFB-BB317252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717" y="2424412"/>
            <a:ext cx="1149904" cy="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9EA8936-8F3E-BA4F-BF16-B074601796C1}"/>
              </a:ext>
            </a:extLst>
          </p:cNvPr>
          <p:cNvGrpSpPr/>
          <p:nvPr/>
        </p:nvGrpSpPr>
        <p:grpSpPr>
          <a:xfrm>
            <a:off x="9006669" y="4456531"/>
            <a:ext cx="1840422" cy="705092"/>
            <a:chOff x="1136402" y="3618963"/>
            <a:chExt cx="1762269" cy="67515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9B324DB-2AD2-E94D-B08B-790F81F16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1895" t="40625" r="21082" b="22238"/>
            <a:stretch/>
          </p:blipFill>
          <p:spPr>
            <a:xfrm>
              <a:off x="1136402" y="3618963"/>
              <a:ext cx="618973" cy="67515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565584-8252-F54F-B994-DB47EC159E9A}"/>
                </a:ext>
              </a:extLst>
            </p:cNvPr>
            <p:cNvSpPr txBox="1"/>
            <p:nvPr/>
          </p:nvSpPr>
          <p:spPr>
            <a:xfrm>
              <a:off x="1798124" y="3802649"/>
              <a:ext cx="1100547" cy="26523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Helvetica Neue" panose="02000503000000020004" pitchFamily="2" charset="0"/>
                  <a:cs typeface="Myanmar Text" panose="020B0502040204020203" pitchFamily="34" charset="0"/>
                </a:rPr>
                <a:t>DynamoDB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59E9E0-0B2B-8549-BA3E-6455A2663D54}"/>
              </a:ext>
            </a:extLst>
          </p:cNvPr>
          <p:cNvGrpSpPr/>
          <p:nvPr/>
        </p:nvGrpSpPr>
        <p:grpSpPr>
          <a:xfrm>
            <a:off x="8842105" y="1702439"/>
            <a:ext cx="2039089" cy="775945"/>
            <a:chOff x="3446284" y="4290705"/>
            <a:chExt cx="1455840" cy="55399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58E4A6-F8E0-7A47-B092-7A8A7DD95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050" t="39272" r="57163" b="20720"/>
            <a:stretch/>
          </p:blipFill>
          <p:spPr>
            <a:xfrm>
              <a:off x="3446284" y="4290705"/>
              <a:ext cx="603364" cy="55399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0F9C7F-DC24-234E-8988-911E9B08E465}"/>
                </a:ext>
              </a:extLst>
            </p:cNvPr>
            <p:cNvSpPr txBox="1"/>
            <p:nvPr/>
          </p:nvSpPr>
          <p:spPr>
            <a:xfrm>
              <a:off x="4094114" y="4459947"/>
              <a:ext cx="808010" cy="1977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Cloudstore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50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-0.38073 -0.080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2266 0.221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33" y="11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0.3121 0.105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0.19856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0.24687 0.205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10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14479 0.08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0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2978" y="3165173"/>
            <a:ext cx="9169691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 FULLY-MANAGED GLOBALLY DISTRIBUTED DATABASE SERVICE BUILT TO GUARANTEE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9" y="2712367"/>
            <a:ext cx="9071428" cy="6654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dirty="0">
                <a:solidFill>
                  <a:schemeClr val="bg1"/>
                </a:solidFill>
                <a:ea typeface="Segoe UI Semilight" charset="0"/>
              </a:rPr>
            </a:br>
            <a:r>
              <a:rPr lang="en-US" spc="250" dirty="0">
                <a:solidFill>
                  <a:schemeClr val="bg1"/>
                </a:solidFill>
                <a:ea typeface="Segoe UI Semilight" charset="0"/>
              </a:rPr>
              <a:t> </a:t>
            </a:r>
            <a:br>
              <a:rPr lang="en-US" spc="250" dirty="0">
                <a:solidFill>
                  <a:schemeClr val="bg1"/>
                </a:solidFill>
                <a:ea typeface="Segoe UI Semilight" charset="0"/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spcBef>
                <a:spcPts val="1000"/>
              </a:spcBef>
            </a:pPr>
            <a:r>
              <a:rPr lang="en-US" dirty="0"/>
              <a:t>Why Customers Choose Cosmos DB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4F8A8A-10A6-451B-9686-607E87D52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spc="50" dirty="0"/>
              <a:t>Azure Cosmos DB was built to support modern app patterns and use cases.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spc="50" dirty="0"/>
              <a:t>It enables industry-leading organizations to unlock the value of data, and respond to global customers and changing business dynamics in real-time.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115A48-79FC-4BD4-8EBA-340A95E1E34F}"/>
              </a:ext>
            </a:extLst>
          </p:cNvPr>
          <p:cNvSpPr/>
          <p:nvPr/>
        </p:nvSpPr>
        <p:spPr>
          <a:xfrm>
            <a:off x="269239" y="2586561"/>
            <a:ext cx="1792849" cy="3790603"/>
          </a:xfrm>
          <a:custGeom>
            <a:avLst/>
            <a:gdLst>
              <a:gd name="connsiteX0" fmla="*/ 0 w 2784904"/>
              <a:gd name="connsiteY0" fmla="*/ 0 h 1670942"/>
              <a:gd name="connsiteX1" fmla="*/ 2784904 w 2784904"/>
              <a:gd name="connsiteY1" fmla="*/ 0 h 1670942"/>
              <a:gd name="connsiteX2" fmla="*/ 2784904 w 2784904"/>
              <a:gd name="connsiteY2" fmla="*/ 1670942 h 1670942"/>
              <a:gd name="connsiteX3" fmla="*/ 0 w 2784904"/>
              <a:gd name="connsiteY3" fmla="*/ 1670942 h 1670942"/>
              <a:gd name="connsiteX4" fmla="*/ 0 w 2784904"/>
              <a:gd name="connsiteY4" fmla="*/ 0 h 16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904" h="1670942">
                <a:moveTo>
                  <a:pt x="0" y="0"/>
                </a:moveTo>
                <a:lnTo>
                  <a:pt x="2784904" y="0"/>
                </a:lnTo>
                <a:lnTo>
                  <a:pt x="2784904" y="1670942"/>
                </a:lnTo>
                <a:lnTo>
                  <a:pt x="0" y="167094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920240" rIns="137160" bIns="182880" numCol="1" spcCol="1270" anchor="t" anchorCtr="0">
            <a:noAutofit/>
          </a:bodyPr>
          <a:lstStyle/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r>
              <a:rPr lang="en-US" sz="1200" b="1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Data can be globally distributed for reads and writes at the push of a button</a:t>
            </a:r>
          </a:p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4CDC8F-E742-4A60-A101-D7F2F8D9210B}"/>
              </a:ext>
            </a:extLst>
          </p:cNvPr>
          <p:cNvSpPr/>
          <p:nvPr/>
        </p:nvSpPr>
        <p:spPr>
          <a:xfrm>
            <a:off x="6185644" y="2586561"/>
            <a:ext cx="1792849" cy="3790603"/>
          </a:xfrm>
          <a:custGeom>
            <a:avLst/>
            <a:gdLst>
              <a:gd name="connsiteX0" fmla="*/ 0 w 2784904"/>
              <a:gd name="connsiteY0" fmla="*/ 0 h 1670942"/>
              <a:gd name="connsiteX1" fmla="*/ 2784904 w 2784904"/>
              <a:gd name="connsiteY1" fmla="*/ 0 h 1670942"/>
              <a:gd name="connsiteX2" fmla="*/ 2784904 w 2784904"/>
              <a:gd name="connsiteY2" fmla="*/ 1670942 h 1670942"/>
              <a:gd name="connsiteX3" fmla="*/ 0 w 2784904"/>
              <a:gd name="connsiteY3" fmla="*/ 1670942 h 1670942"/>
              <a:gd name="connsiteX4" fmla="*/ 0 w 2784904"/>
              <a:gd name="connsiteY4" fmla="*/ 0 h 16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904" h="1670942">
                <a:moveTo>
                  <a:pt x="0" y="0"/>
                </a:moveTo>
                <a:lnTo>
                  <a:pt x="2784904" y="0"/>
                </a:lnTo>
                <a:lnTo>
                  <a:pt x="2784904" y="1670942"/>
                </a:lnTo>
                <a:lnTo>
                  <a:pt x="0" y="167094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920240" rIns="91440" bIns="182880" numCol="1" spcCol="1270" anchor="t" anchorCtr="0">
            <a:noAutofit/>
          </a:bodyPr>
          <a:lstStyle/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lvl="1" defTabSz="762000">
              <a:lnSpc>
                <a:spcPct val="107000"/>
              </a:lnSpc>
              <a:spcAft>
                <a:spcPts val="600"/>
              </a:spcAft>
              <a:buClr>
                <a:srgbClr val="0D0D0D"/>
              </a:buClr>
              <a:buSzPct val="90000"/>
              <a:defRPr/>
            </a:pPr>
            <a:r>
              <a:rPr lang="en-US" sz="1200" b="1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Cloud infrastructure reduces administrative overhead of running a distributed system</a:t>
            </a:r>
          </a:p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F1A333-7D84-4005-A0BF-7FF133D2C8FD}"/>
              </a:ext>
            </a:extLst>
          </p:cNvPr>
          <p:cNvSpPr/>
          <p:nvPr/>
        </p:nvSpPr>
        <p:spPr>
          <a:xfrm>
            <a:off x="10129913" y="2586561"/>
            <a:ext cx="1792849" cy="3790603"/>
          </a:xfrm>
          <a:custGeom>
            <a:avLst/>
            <a:gdLst>
              <a:gd name="connsiteX0" fmla="*/ 0 w 2784904"/>
              <a:gd name="connsiteY0" fmla="*/ 0 h 1670942"/>
              <a:gd name="connsiteX1" fmla="*/ 2784904 w 2784904"/>
              <a:gd name="connsiteY1" fmla="*/ 0 h 1670942"/>
              <a:gd name="connsiteX2" fmla="*/ 2784904 w 2784904"/>
              <a:gd name="connsiteY2" fmla="*/ 1670942 h 1670942"/>
              <a:gd name="connsiteX3" fmla="*/ 0 w 2784904"/>
              <a:gd name="connsiteY3" fmla="*/ 1670942 h 1670942"/>
              <a:gd name="connsiteX4" fmla="*/ 0 w 2784904"/>
              <a:gd name="connsiteY4" fmla="*/ 0 h 167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904" h="1670942">
                <a:moveTo>
                  <a:pt x="0" y="0"/>
                </a:moveTo>
                <a:lnTo>
                  <a:pt x="2784904" y="0"/>
                </a:lnTo>
                <a:lnTo>
                  <a:pt x="2784904" y="1670942"/>
                </a:lnTo>
                <a:lnTo>
                  <a:pt x="0" y="167094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920240" rIns="137160" bIns="182880" numCol="1" spcCol="1270" anchor="t" anchorCtr="0">
            <a:noAutofit/>
          </a:bodyPr>
          <a:lstStyle/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1" indent="0" algn="l" defTabSz="7620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D0D0D"/>
              </a:buClr>
              <a:buSzPct val="90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>
                  <a:lumMod val="50000"/>
                </a:srgbClr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lvl="1" defTabSz="762000">
              <a:lnSpc>
                <a:spcPct val="107000"/>
              </a:lnSpc>
              <a:spcAft>
                <a:spcPts val="600"/>
              </a:spcAft>
              <a:buClr>
                <a:srgbClr val="0D0D0D"/>
              </a:buClr>
              <a:buSzPct val="90000"/>
              <a:defRPr/>
            </a:pPr>
            <a:r>
              <a:rPr lang="en-US" sz="1200" b="1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Support for open source APIs allows existing software to easily be migrated to Cosmos DB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8876EEB-1901-F54C-8F22-AC42DF0D75C9}"/>
              </a:ext>
            </a:extLst>
          </p:cNvPr>
          <p:cNvGrpSpPr/>
          <p:nvPr/>
        </p:nvGrpSpPr>
        <p:grpSpPr>
          <a:xfrm>
            <a:off x="4213509" y="2586561"/>
            <a:ext cx="1792849" cy="3790603"/>
            <a:chOff x="4213509" y="2586561"/>
            <a:chExt cx="1792849" cy="379060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FF628B-6CC3-462E-AF13-3E1490D9B525}"/>
                </a:ext>
              </a:extLst>
            </p:cNvPr>
            <p:cNvSpPr/>
            <p:nvPr/>
          </p:nvSpPr>
          <p:spPr>
            <a:xfrm>
              <a:off x="4213509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marR="0" lvl="1" indent="0" algn="l" defTabSz="7620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0D0D"/>
                </a:buClr>
                <a:buSzPct val="90000"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</a:srgbClr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endParaRPr>
            </a:p>
            <a:p>
              <a:pPr marL="0" marR="0" lvl="1" indent="0" algn="l" defTabSz="7620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0D0D"/>
                </a:buClr>
                <a:buSzPct val="90000"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</a:srgbClr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endParaRP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rgbClr val="0D0D0D"/>
                </a:buClr>
                <a:buSzPct val="90000"/>
                <a:defRPr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cs typeface="Segoe UI Semibold" charset="0"/>
                </a:rPr>
                <a:t>Single millisecond latency with industry leading SLAs to </a:t>
              </a:r>
              <a:br>
                <a:rPr lang="en-US" sz="1200" b="1" dirty="0">
                  <a:solidFill>
                    <a:schemeClr val="tx2"/>
                  </a:solidFill>
                  <a:latin typeface="Segoe UI Semibold" charset="0"/>
                  <a:cs typeface="Segoe UI Semibold" charset="0"/>
                </a:rPr>
              </a:b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cs typeface="Segoe UI Semibold" charset="0"/>
                </a:rPr>
                <a:t>back it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E885732-A66C-014B-981C-ABD4895A08A6}"/>
                </a:ext>
              </a:extLst>
            </p:cNvPr>
            <p:cNvGrpSpPr/>
            <p:nvPr/>
          </p:nvGrpSpPr>
          <p:grpSpPr>
            <a:xfrm>
              <a:off x="4847841" y="3087941"/>
              <a:ext cx="603090" cy="763112"/>
              <a:chOff x="9079741" y="2473250"/>
              <a:chExt cx="838336" cy="1060779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3B06C3D-D6A2-B442-834F-5DD1F13CBBF8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6" name="Freeform: Shape 29">
                  <a:extLst>
                    <a:ext uri="{FF2B5EF4-FFF2-40B4-BE49-F238E27FC236}">
                      <a16:creationId xmlns:a16="http://schemas.microsoft.com/office/drawing/2014/main" id="{A24089C4-1B35-6646-B25A-82DE71D8C699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Freeform: Shape 30">
                  <a:extLst>
                    <a:ext uri="{FF2B5EF4-FFF2-40B4-BE49-F238E27FC236}">
                      <a16:creationId xmlns:a16="http://schemas.microsoft.com/office/drawing/2014/main" id="{C460BC38-E9C2-7243-9A59-E18238E153B7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4" name="Star: 12 Points 27">
                <a:extLst>
                  <a:ext uri="{FF2B5EF4-FFF2-40B4-BE49-F238E27FC236}">
                    <a16:creationId xmlns:a16="http://schemas.microsoft.com/office/drawing/2014/main" id="{EFB983BF-28F6-1045-9A00-6F3523363841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4AB550B-CC8A-B44C-A614-2DFB3A2E13E0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77E586-8671-4349-9238-49C7907EDFA5}"/>
              </a:ext>
            </a:extLst>
          </p:cNvPr>
          <p:cNvGrpSpPr/>
          <p:nvPr/>
        </p:nvGrpSpPr>
        <p:grpSpPr>
          <a:xfrm>
            <a:off x="2241374" y="2586561"/>
            <a:ext cx="1792849" cy="3790603"/>
            <a:chOff x="2241374" y="2586561"/>
            <a:chExt cx="1792849" cy="379060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62018F-8E8A-4F6F-8456-9A50EA413A78}"/>
                </a:ext>
              </a:extLst>
            </p:cNvPr>
            <p:cNvSpPr/>
            <p:nvPr/>
          </p:nvSpPr>
          <p:spPr>
            <a:xfrm>
              <a:off x="2241374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marR="0" lvl="1" indent="0" algn="l" defTabSz="7620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0D0D"/>
                </a:buClr>
                <a:buSzPct val="90000"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</a:srgbClr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endParaRPr>
            </a:p>
            <a:p>
              <a:pPr marL="0" marR="0" lvl="1" indent="0" algn="l" defTabSz="7620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0D0D"/>
                </a:buClr>
                <a:buSzPct val="90000"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</a:srgbClr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endParaRP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rgbClr val="0D0D0D"/>
                </a:buClr>
                <a:buSzPct val="90000"/>
                <a:defRPr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cs typeface="Segoe UI Semibold" charset="0"/>
                </a:rPr>
                <a:t>Nearly infinite scale allows applications to be available at the most critical times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EC38181-B524-7441-98BE-0273AF546D21}"/>
                </a:ext>
              </a:extLst>
            </p:cNvPr>
            <p:cNvGrpSpPr/>
            <p:nvPr/>
          </p:nvGrpSpPr>
          <p:grpSpPr>
            <a:xfrm>
              <a:off x="2740569" y="3082169"/>
              <a:ext cx="854600" cy="766714"/>
              <a:chOff x="1275510" y="6072184"/>
              <a:chExt cx="508602" cy="456298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636F164-C499-244E-A44A-57C43A7B9ABE}"/>
                  </a:ext>
                </a:extLst>
              </p:cNvPr>
              <p:cNvGrpSpPr/>
              <p:nvPr/>
            </p:nvGrpSpPr>
            <p:grpSpPr>
              <a:xfrm>
                <a:off x="1275510" y="6224584"/>
                <a:ext cx="508602" cy="151498"/>
                <a:chOff x="551886" y="4945335"/>
                <a:chExt cx="508602" cy="15149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67EB40-EE1A-B84C-9C89-4D3FA60131EC}"/>
                    </a:ext>
                  </a:extLst>
                </p:cNvPr>
                <p:cNvSpPr/>
                <p:nvPr/>
              </p:nvSpPr>
              <p:spPr bwMode="auto">
                <a:xfrm>
                  <a:off x="551886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88E24D25-3379-DC4B-9BD8-911552EF898F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D1B9CB0-C441-1D44-9416-C4FCFC16F001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54DA753-68DB-B64F-A302-B3CFF8011E65}"/>
                  </a:ext>
                </a:extLst>
              </p:cNvPr>
              <p:cNvGrpSpPr/>
              <p:nvPr/>
            </p:nvGrpSpPr>
            <p:grpSpPr>
              <a:xfrm>
                <a:off x="1275510" y="6376984"/>
                <a:ext cx="508602" cy="151498"/>
                <a:chOff x="551886" y="4945335"/>
                <a:chExt cx="508602" cy="151498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41F8CC6D-A0E1-7C49-8E00-340E0F89EE0A}"/>
                    </a:ext>
                  </a:extLst>
                </p:cNvPr>
                <p:cNvSpPr/>
                <p:nvPr/>
              </p:nvSpPr>
              <p:spPr bwMode="auto">
                <a:xfrm>
                  <a:off x="551886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50D54CE-27C6-C04A-ACEC-777BC1471E28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96A50A5-0565-764E-9042-5942ED642298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96AC998-073C-0F45-BA92-61A2FE08E74C}"/>
                  </a:ext>
                </a:extLst>
              </p:cNvPr>
              <p:cNvGrpSpPr/>
              <p:nvPr/>
            </p:nvGrpSpPr>
            <p:grpSpPr>
              <a:xfrm>
                <a:off x="1275510" y="6072184"/>
                <a:ext cx="508602" cy="151498"/>
                <a:chOff x="551886" y="4945335"/>
                <a:chExt cx="508602" cy="151498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832F523-0E68-E34E-8895-4C296FD51C2F}"/>
                    </a:ext>
                  </a:extLst>
                </p:cNvPr>
                <p:cNvSpPr/>
                <p:nvPr/>
              </p:nvSpPr>
              <p:spPr bwMode="auto">
                <a:xfrm>
                  <a:off x="551886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CB449ED1-076C-1445-AC87-EC28A7071817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55A84DA-E3AA-4142-9D80-929D1F7704A6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0" name="globe_4">
            <a:extLst>
              <a:ext uri="{FF2B5EF4-FFF2-40B4-BE49-F238E27FC236}">
                <a16:creationId xmlns:a16="http://schemas.microsoft.com/office/drawing/2014/main" id="{2D449037-FE5E-4A5B-9373-2BD0FB400D6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0068" y="3087941"/>
            <a:ext cx="751510" cy="760942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61" name="Freeform 9">
            <a:extLst>
              <a:ext uri="{FF2B5EF4-FFF2-40B4-BE49-F238E27FC236}">
                <a16:creationId xmlns:a16="http://schemas.microsoft.com/office/drawing/2014/main" id="{56BAB593-89D2-4BC0-A98E-E84AC9C2306A}"/>
              </a:ext>
            </a:extLst>
          </p:cNvPr>
          <p:cNvSpPr>
            <a:spLocks noEditPoints="1"/>
          </p:cNvSpPr>
          <p:nvPr/>
        </p:nvSpPr>
        <p:spPr bwMode="auto">
          <a:xfrm>
            <a:off x="6686072" y="3151530"/>
            <a:ext cx="791992" cy="633764"/>
          </a:xfrm>
          <a:custGeom>
            <a:avLst/>
            <a:gdLst>
              <a:gd name="T0" fmla="*/ 899 w 2698"/>
              <a:gd name="T1" fmla="*/ 720 h 2159"/>
              <a:gd name="T2" fmla="*/ 2698 w 2698"/>
              <a:gd name="T3" fmla="*/ 720 h 2159"/>
              <a:gd name="T4" fmla="*/ 2698 w 2698"/>
              <a:gd name="T5" fmla="*/ 1800 h 2159"/>
              <a:gd name="T6" fmla="*/ 899 w 2698"/>
              <a:gd name="T7" fmla="*/ 1800 h 2159"/>
              <a:gd name="T8" fmla="*/ 899 w 2698"/>
              <a:gd name="T9" fmla="*/ 720 h 2159"/>
              <a:gd name="T10" fmla="*/ 1799 w 2698"/>
              <a:gd name="T11" fmla="*/ 1800 h 2159"/>
              <a:gd name="T12" fmla="*/ 1799 w 2698"/>
              <a:gd name="T13" fmla="*/ 2159 h 2159"/>
              <a:gd name="T14" fmla="*/ 1349 w 2698"/>
              <a:gd name="T15" fmla="*/ 2159 h 2159"/>
              <a:gd name="T16" fmla="*/ 2248 w 2698"/>
              <a:gd name="T17" fmla="*/ 2159 h 2159"/>
              <a:gd name="T18" fmla="*/ 271 w 2698"/>
              <a:gd name="T19" fmla="*/ 360 h 2159"/>
              <a:gd name="T20" fmla="*/ 810 w 2698"/>
              <a:gd name="T21" fmla="*/ 360 h 2159"/>
              <a:gd name="T22" fmla="*/ 271 w 2698"/>
              <a:gd name="T23" fmla="*/ 1800 h 2159"/>
              <a:gd name="T24" fmla="*/ 899 w 2698"/>
              <a:gd name="T25" fmla="*/ 1800 h 2159"/>
              <a:gd name="T26" fmla="*/ 271 w 2698"/>
              <a:gd name="T27" fmla="*/ 1440 h 2159"/>
              <a:gd name="T28" fmla="*/ 904 w 2698"/>
              <a:gd name="T29" fmla="*/ 1440 h 2159"/>
              <a:gd name="T30" fmla="*/ 1080 w 2698"/>
              <a:gd name="T31" fmla="*/ 720 h 2159"/>
              <a:gd name="T32" fmla="*/ 1080 w 2698"/>
              <a:gd name="T33" fmla="*/ 0 h 2159"/>
              <a:gd name="T34" fmla="*/ 0 w 2698"/>
              <a:gd name="T35" fmla="*/ 0 h 2159"/>
              <a:gd name="T36" fmla="*/ 0 w 2698"/>
              <a:gd name="T37" fmla="*/ 2159 h 2159"/>
              <a:gd name="T38" fmla="*/ 1080 w 2698"/>
              <a:gd name="T39" fmla="*/ 2159 h 2159"/>
              <a:gd name="T40" fmla="*/ 1080 w 2698"/>
              <a:gd name="T41" fmla="*/ 1800 h 2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98" h="2159">
                <a:moveTo>
                  <a:pt x="899" y="720"/>
                </a:moveTo>
                <a:lnTo>
                  <a:pt x="2698" y="720"/>
                </a:lnTo>
                <a:lnTo>
                  <a:pt x="2698" y="1800"/>
                </a:lnTo>
                <a:lnTo>
                  <a:pt x="899" y="1800"/>
                </a:lnTo>
                <a:lnTo>
                  <a:pt x="899" y="720"/>
                </a:lnTo>
                <a:moveTo>
                  <a:pt x="1799" y="1800"/>
                </a:moveTo>
                <a:lnTo>
                  <a:pt x="1799" y="2159"/>
                </a:lnTo>
                <a:moveTo>
                  <a:pt x="1349" y="2159"/>
                </a:moveTo>
                <a:lnTo>
                  <a:pt x="2248" y="2159"/>
                </a:lnTo>
                <a:moveTo>
                  <a:pt x="271" y="360"/>
                </a:moveTo>
                <a:lnTo>
                  <a:pt x="810" y="360"/>
                </a:lnTo>
                <a:moveTo>
                  <a:pt x="271" y="1800"/>
                </a:moveTo>
                <a:lnTo>
                  <a:pt x="899" y="1800"/>
                </a:lnTo>
                <a:moveTo>
                  <a:pt x="271" y="1440"/>
                </a:moveTo>
                <a:lnTo>
                  <a:pt x="904" y="1440"/>
                </a:lnTo>
                <a:moveTo>
                  <a:pt x="1080" y="720"/>
                </a:moveTo>
                <a:lnTo>
                  <a:pt x="1080" y="0"/>
                </a:lnTo>
                <a:lnTo>
                  <a:pt x="0" y="0"/>
                </a:lnTo>
                <a:lnTo>
                  <a:pt x="0" y="2159"/>
                </a:lnTo>
                <a:lnTo>
                  <a:pt x="1080" y="2159"/>
                </a:lnTo>
                <a:lnTo>
                  <a:pt x="1080" y="1800"/>
                </a:ln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6073887-6D43-4A5B-8DF3-53EA4DC769EA}"/>
              </a:ext>
            </a:extLst>
          </p:cNvPr>
          <p:cNvGrpSpPr/>
          <p:nvPr/>
        </p:nvGrpSpPr>
        <p:grpSpPr>
          <a:xfrm>
            <a:off x="8157778" y="2586561"/>
            <a:ext cx="1845794" cy="3790603"/>
            <a:chOff x="8157779" y="2586561"/>
            <a:chExt cx="1845794" cy="3790603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4724C7-FBE1-490A-B2BB-831DE2DEDEE2}"/>
                </a:ext>
              </a:extLst>
            </p:cNvPr>
            <p:cNvSpPr/>
            <p:nvPr/>
          </p:nvSpPr>
          <p:spPr>
            <a:xfrm>
              <a:off x="8157779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endParaRPr lang="en-US" sz="1200" b="1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grpSp>
          <p:nvGrpSpPr>
            <p:cNvPr id="84" name="Group 20">
              <a:extLst>
                <a:ext uri="{FF2B5EF4-FFF2-40B4-BE49-F238E27FC236}">
                  <a16:creationId xmlns:a16="http://schemas.microsoft.com/office/drawing/2014/main" id="{BC2D2B4B-9EA2-43F4-B2B2-7D5124E8B4A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19553" y="3087941"/>
              <a:ext cx="869300" cy="760942"/>
              <a:chOff x="3764" y="3313"/>
              <a:chExt cx="353" cy="309"/>
            </a:xfrm>
          </p:grpSpPr>
          <p:sp>
            <p:nvSpPr>
              <p:cNvPr id="86" name="Freeform 21">
                <a:extLst>
                  <a:ext uri="{FF2B5EF4-FFF2-40B4-BE49-F238E27FC236}">
                    <a16:creationId xmlns:a16="http://schemas.microsoft.com/office/drawing/2014/main" id="{91BF5C5D-D25C-4B32-BC53-B456AB333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2">
                <a:extLst>
                  <a:ext uri="{FF2B5EF4-FFF2-40B4-BE49-F238E27FC236}">
                    <a16:creationId xmlns:a16="http://schemas.microsoft.com/office/drawing/2014/main" id="{F4C23860-6316-4F32-AC21-6258D3D9E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3">
                <a:extLst>
                  <a:ext uri="{FF2B5EF4-FFF2-40B4-BE49-F238E27FC236}">
                    <a16:creationId xmlns:a16="http://schemas.microsoft.com/office/drawing/2014/main" id="{565E62EF-0F7B-42A3-A145-DE215775F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405516CD-A216-4A55-9BE5-B8541EA9E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5">
                <a:extLst>
                  <a:ext uri="{FF2B5EF4-FFF2-40B4-BE49-F238E27FC236}">
                    <a16:creationId xmlns:a16="http://schemas.microsoft.com/office/drawing/2014/main" id="{278782BC-7B94-4892-B3E3-EC0434A0E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E1DF5A00-E441-488D-9769-B0F455663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D844D535-D3E2-4FD0-8C9B-AD6F265F0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8">
                <a:extLst>
                  <a:ext uri="{FF2B5EF4-FFF2-40B4-BE49-F238E27FC236}">
                    <a16:creationId xmlns:a16="http://schemas.microsoft.com/office/drawing/2014/main" id="{FDEBD2DD-DC0F-468D-A8D4-6EC752D5E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9">
                <a:extLst>
                  <a:ext uri="{FF2B5EF4-FFF2-40B4-BE49-F238E27FC236}">
                    <a16:creationId xmlns:a16="http://schemas.microsoft.com/office/drawing/2014/main" id="{136C28DF-C772-4975-8AC5-E5CD6771F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E01004F9-05E4-40F4-9B4A-560C60394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1">
                <a:extLst>
                  <a:ext uri="{FF2B5EF4-FFF2-40B4-BE49-F238E27FC236}">
                    <a16:creationId xmlns:a16="http://schemas.microsoft.com/office/drawing/2014/main" id="{9BD98379-7896-4BF8-BF32-3A8E9A412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2">
                <a:extLst>
                  <a:ext uri="{FF2B5EF4-FFF2-40B4-BE49-F238E27FC236}">
                    <a16:creationId xmlns:a16="http://schemas.microsoft.com/office/drawing/2014/main" id="{4885CBA9-3701-4E0A-B824-9A3F5B9E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367D2136-8FA7-4AAE-84EE-2279C229D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">
                <a:extLst>
                  <a:ext uri="{FF2B5EF4-FFF2-40B4-BE49-F238E27FC236}">
                    <a16:creationId xmlns:a16="http://schemas.microsoft.com/office/drawing/2014/main" id="{ABAB95A4-DB57-41CA-A3D0-6C21C7C2F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5">
                <a:extLst>
                  <a:ext uri="{FF2B5EF4-FFF2-40B4-BE49-F238E27FC236}">
                    <a16:creationId xmlns:a16="http://schemas.microsoft.com/office/drawing/2014/main" id="{CB56B702-7ADF-4168-95AF-9BC7EDA85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6">
                <a:extLst>
                  <a:ext uri="{FF2B5EF4-FFF2-40B4-BE49-F238E27FC236}">
                    <a16:creationId xmlns:a16="http://schemas.microsoft.com/office/drawing/2014/main" id="{87F6C6AD-65FC-4634-9F16-0D9C81CE8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7">
                <a:extLst>
                  <a:ext uri="{FF2B5EF4-FFF2-40B4-BE49-F238E27FC236}">
                    <a16:creationId xmlns:a16="http://schemas.microsoft.com/office/drawing/2014/main" id="{3202F433-EB3F-4F1A-8B59-6DA5AF1E7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8">
                <a:extLst>
                  <a:ext uri="{FF2B5EF4-FFF2-40B4-BE49-F238E27FC236}">
                    <a16:creationId xmlns:a16="http://schemas.microsoft.com/office/drawing/2014/main" id="{CA5BB64E-E317-4E84-9221-B52F7623E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: Shape 9">
              <a:extLst>
                <a:ext uri="{FF2B5EF4-FFF2-40B4-BE49-F238E27FC236}">
                  <a16:creationId xmlns:a16="http://schemas.microsoft.com/office/drawing/2014/main" id="{24C0E696-34AE-4BA7-94FD-F301D530CAC3}"/>
                </a:ext>
              </a:extLst>
            </p:cNvPr>
            <p:cNvSpPr/>
            <p:nvPr/>
          </p:nvSpPr>
          <p:spPr>
            <a:xfrm>
              <a:off x="8210724" y="4863369"/>
              <a:ext cx="1792849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rgbClr val="0D0D0D"/>
                </a:buClr>
                <a:buSzPct val="90000"/>
                <a:defRPr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cs typeface="Segoe UI Semibold" charset="0"/>
                </a:rPr>
                <a:t>Native support for different data structures and programming languages</a:t>
              </a:r>
            </a:p>
          </p:txBody>
        </p:sp>
      </p:grpSp>
      <p:sp>
        <p:nvSpPr>
          <p:cNvPr id="104" name="Freeform 13">
            <a:extLst>
              <a:ext uri="{FF2B5EF4-FFF2-40B4-BE49-F238E27FC236}">
                <a16:creationId xmlns:a16="http://schemas.microsoft.com/office/drawing/2014/main" id="{644275B7-E55A-4D56-800A-D78403293A27}"/>
              </a:ext>
            </a:extLst>
          </p:cNvPr>
          <p:cNvSpPr>
            <a:spLocks noEditPoints="1"/>
          </p:cNvSpPr>
          <p:nvPr/>
        </p:nvSpPr>
        <p:spPr bwMode="auto">
          <a:xfrm>
            <a:off x="10667378" y="3065935"/>
            <a:ext cx="734714" cy="68223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270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972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61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4F8A8A-10A6-451B-9686-607E87D52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091297"/>
            <a:ext cx="8058972" cy="1051570"/>
          </a:xfrm>
        </p:spPr>
        <p:txBody>
          <a:bodyPr/>
          <a:lstStyle/>
          <a:p>
            <a:pPr marL="0" indent="0">
              <a:buNone/>
            </a:pPr>
            <a:r>
              <a:rPr lang="en-US" sz="1600" spc="50" dirty="0"/>
              <a:t>Azure Cosmos DB was built to support modern app patterns and use cases.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spc="50" dirty="0"/>
              <a:t>It enables industry-leading organizations to unlock the value of data, and respond to global customers and changing business dynamics in real-time.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39389"/>
            <a:ext cx="11655840" cy="899665"/>
          </a:xfrm>
        </p:spPr>
        <p:txBody>
          <a:bodyPr>
            <a:noAutofit/>
          </a:bodyPr>
          <a:lstStyle/>
          <a:p>
            <a:pPr algn="l">
              <a:spcBef>
                <a:spcPts val="1000"/>
              </a:spcBef>
            </a:pPr>
            <a:r>
              <a:rPr lang="en-US" dirty="0"/>
              <a:t>Powering global solutions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9239" y="2586561"/>
            <a:ext cx="1792849" cy="3790603"/>
            <a:chOff x="269239" y="2586561"/>
            <a:chExt cx="1792849" cy="379060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115A48-79FC-4BD4-8EBA-340A95E1E34F}"/>
                </a:ext>
              </a:extLst>
            </p:cNvPr>
            <p:cNvSpPr/>
            <p:nvPr/>
          </p:nvSpPr>
          <p:spPr>
            <a:xfrm>
              <a:off x="269239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 distributed and available globally </a:t>
              </a: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endParaRPr lang="en-US" sz="1200" dirty="0">
                <a:solidFill>
                  <a:schemeClr val="tx2"/>
                </a:solidFill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14" name="globe_4">
              <a:extLst>
                <a:ext uri="{FF2B5EF4-FFF2-40B4-BE49-F238E27FC236}">
                  <a16:creationId xmlns:a16="http://schemas.microsoft.com/office/drawing/2014/main" id="{B2994CA9-887C-4872-A759-0E4589D05F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9908" y="3087941"/>
              <a:ext cx="751510" cy="760942"/>
            </a:xfrm>
            <a:custGeom>
              <a:avLst/>
              <a:gdLst>
                <a:gd name="T0" fmla="*/ 0 w 332"/>
                <a:gd name="T1" fmla="*/ 167 h 333"/>
                <a:gd name="T2" fmla="*/ 36 w 332"/>
                <a:gd name="T3" fmla="*/ 63 h 333"/>
                <a:gd name="T4" fmla="*/ 166 w 332"/>
                <a:gd name="T5" fmla="*/ 0 h 333"/>
                <a:gd name="T6" fmla="*/ 332 w 332"/>
                <a:gd name="T7" fmla="*/ 167 h 333"/>
                <a:gd name="T8" fmla="*/ 166 w 332"/>
                <a:gd name="T9" fmla="*/ 333 h 333"/>
                <a:gd name="T10" fmla="*/ 0 w 332"/>
                <a:gd name="T11" fmla="*/ 167 h 333"/>
                <a:gd name="T12" fmla="*/ 89 w 332"/>
                <a:gd name="T13" fmla="*/ 314 h 333"/>
                <a:gd name="T14" fmla="*/ 102 w 332"/>
                <a:gd name="T15" fmla="*/ 299 h 333"/>
                <a:gd name="T16" fmla="*/ 98 w 332"/>
                <a:gd name="T17" fmla="*/ 272 h 333"/>
                <a:gd name="T18" fmla="*/ 72 w 332"/>
                <a:gd name="T19" fmla="*/ 255 h 333"/>
                <a:gd name="T20" fmla="*/ 38 w 332"/>
                <a:gd name="T21" fmla="*/ 255 h 333"/>
                <a:gd name="T22" fmla="*/ 21 w 332"/>
                <a:gd name="T23" fmla="*/ 217 h 333"/>
                <a:gd name="T24" fmla="*/ 38 w 332"/>
                <a:gd name="T25" fmla="*/ 168 h 333"/>
                <a:gd name="T26" fmla="*/ 58 w 332"/>
                <a:gd name="T27" fmla="*/ 167 h 333"/>
                <a:gd name="T28" fmla="*/ 80 w 332"/>
                <a:gd name="T29" fmla="*/ 193 h 333"/>
                <a:gd name="T30" fmla="*/ 102 w 332"/>
                <a:gd name="T31" fmla="*/ 182 h 333"/>
                <a:gd name="T32" fmla="*/ 93 w 332"/>
                <a:gd name="T33" fmla="*/ 156 h 333"/>
                <a:gd name="T34" fmla="*/ 101 w 332"/>
                <a:gd name="T35" fmla="*/ 124 h 333"/>
                <a:gd name="T36" fmla="*/ 145 w 332"/>
                <a:gd name="T37" fmla="*/ 80 h 333"/>
                <a:gd name="T38" fmla="*/ 119 w 332"/>
                <a:gd name="T39" fmla="*/ 47 h 333"/>
                <a:gd name="T40" fmla="*/ 101 w 332"/>
                <a:gd name="T41" fmla="*/ 68 h 333"/>
                <a:gd name="T42" fmla="*/ 32 w 332"/>
                <a:gd name="T43" fmla="*/ 68 h 333"/>
                <a:gd name="T44" fmla="*/ 251 w 332"/>
                <a:gd name="T45" fmla="*/ 24 h 333"/>
                <a:gd name="T46" fmla="*/ 187 w 332"/>
                <a:gd name="T47" fmla="*/ 56 h 333"/>
                <a:gd name="T48" fmla="*/ 201 w 332"/>
                <a:gd name="T49" fmla="*/ 92 h 333"/>
                <a:gd name="T50" fmla="*/ 235 w 332"/>
                <a:gd name="T51" fmla="*/ 92 h 333"/>
                <a:gd name="T52" fmla="*/ 219 w 332"/>
                <a:gd name="T53" fmla="*/ 115 h 333"/>
                <a:gd name="T54" fmla="*/ 187 w 332"/>
                <a:gd name="T55" fmla="*/ 130 h 333"/>
                <a:gd name="T56" fmla="*/ 161 w 332"/>
                <a:gd name="T57" fmla="*/ 168 h 333"/>
                <a:gd name="T58" fmla="*/ 169 w 332"/>
                <a:gd name="T59" fmla="*/ 204 h 333"/>
                <a:gd name="T60" fmla="*/ 206 w 332"/>
                <a:gd name="T61" fmla="*/ 225 h 333"/>
                <a:gd name="T62" fmla="*/ 218 w 332"/>
                <a:gd name="T63" fmla="*/ 212 h 333"/>
                <a:gd name="T64" fmla="*/ 229 w 332"/>
                <a:gd name="T65" fmla="*/ 244 h 333"/>
                <a:gd name="T66" fmla="*/ 217 w 332"/>
                <a:gd name="T67" fmla="*/ 289 h 333"/>
                <a:gd name="T68" fmla="*/ 245 w 332"/>
                <a:gd name="T69" fmla="*/ 276 h 333"/>
                <a:gd name="T70" fmla="*/ 259 w 332"/>
                <a:gd name="T71" fmla="*/ 256 h 333"/>
                <a:gd name="T72" fmla="*/ 259 w 332"/>
                <a:gd name="T73" fmla="*/ 168 h 333"/>
                <a:gd name="T74" fmla="*/ 239 w 332"/>
                <a:gd name="T75" fmla="*/ 137 h 333"/>
                <a:gd name="T76" fmla="*/ 259 w 332"/>
                <a:gd name="T77" fmla="*/ 124 h 333"/>
                <a:gd name="T78" fmla="*/ 284 w 332"/>
                <a:gd name="T79" fmla="*/ 137 h 333"/>
                <a:gd name="T80" fmla="*/ 306 w 332"/>
                <a:gd name="T81" fmla="*/ 170 h 333"/>
                <a:gd name="T82" fmla="*/ 306 w 332"/>
                <a:gd name="T83" fmla="*/ 186 h 333"/>
                <a:gd name="T84" fmla="*/ 332 w 332"/>
                <a:gd name="T85" fmla="*/ 18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" h="333">
                  <a:moveTo>
                    <a:pt x="0" y="167"/>
                  </a:moveTo>
                  <a:cubicBezTo>
                    <a:pt x="0" y="128"/>
                    <a:pt x="13" y="92"/>
                    <a:pt x="36" y="63"/>
                  </a:cubicBezTo>
                  <a:cubicBezTo>
                    <a:pt x="66" y="25"/>
                    <a:pt x="113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258"/>
                    <a:pt x="258" y="333"/>
                    <a:pt x="166" y="333"/>
                  </a:cubicBezTo>
                  <a:cubicBezTo>
                    <a:pt x="74" y="333"/>
                    <a:pt x="0" y="258"/>
                    <a:pt x="0" y="167"/>
                  </a:cubicBezTo>
                  <a:close/>
                  <a:moveTo>
                    <a:pt x="89" y="314"/>
                  </a:moveTo>
                  <a:cubicBezTo>
                    <a:pt x="102" y="299"/>
                    <a:pt x="102" y="299"/>
                    <a:pt x="102" y="299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72" y="255"/>
                    <a:pt x="72" y="255"/>
                    <a:pt x="72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80" y="193"/>
                    <a:pt x="80" y="193"/>
                    <a:pt x="80" y="193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32" y="68"/>
                    <a:pt x="32" y="68"/>
                    <a:pt x="32" y="68"/>
                  </a:cubicBezTo>
                  <a:moveTo>
                    <a:pt x="251" y="2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17" y="289"/>
                    <a:pt x="217" y="289"/>
                    <a:pt x="217" y="289"/>
                  </a:cubicBezTo>
                  <a:cubicBezTo>
                    <a:pt x="245" y="276"/>
                    <a:pt x="245" y="276"/>
                    <a:pt x="245" y="276"/>
                  </a:cubicBezTo>
                  <a:cubicBezTo>
                    <a:pt x="259" y="256"/>
                    <a:pt x="259" y="256"/>
                    <a:pt x="259" y="256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59" y="124"/>
                    <a:pt x="259" y="124"/>
                    <a:pt x="259" y="124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306" y="170"/>
                    <a:pt x="306" y="170"/>
                    <a:pt x="306" y="170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32" y="181"/>
                    <a:pt x="332" y="181"/>
                    <a:pt x="332" y="181"/>
                  </a:cubicBez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: Shape 5">
              <a:extLst>
                <a:ext uri="{FF2B5EF4-FFF2-40B4-BE49-F238E27FC236}">
                  <a16:creationId xmlns:a16="http://schemas.microsoft.com/office/drawing/2014/main" id="{C8115A48-79FC-4BD4-8EBA-340A95E1E34F}"/>
                </a:ext>
              </a:extLst>
            </p:cNvPr>
            <p:cNvSpPr/>
            <p:nvPr/>
          </p:nvSpPr>
          <p:spPr>
            <a:xfrm>
              <a:off x="269239" y="5232624"/>
              <a:ext cx="1792849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>
                  <a:solidFill>
                    <a:schemeClr val="tx1"/>
                  </a:solidFill>
                </a:rPr>
                <a:t>Puts data where your users are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41374" y="2586561"/>
            <a:ext cx="1882491" cy="3790603"/>
            <a:chOff x="2241374" y="2586561"/>
            <a:chExt cx="1882491" cy="379060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62018F-8E8A-4F6F-8456-9A50EA413A78}"/>
                </a:ext>
              </a:extLst>
            </p:cNvPr>
            <p:cNvSpPr/>
            <p:nvPr/>
          </p:nvSpPr>
          <p:spPr>
            <a:xfrm>
              <a:off x="2241374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Build real-time customer experiences</a:t>
              </a: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endParaRPr lang="en-US" sz="1200" b="1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6E7FC586-57B9-4BD8-B987-E24CC1982F1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56686" y="3188655"/>
              <a:ext cx="962224" cy="559514"/>
              <a:chOff x="-491" y="1145"/>
              <a:chExt cx="270" cy="157"/>
            </a:xfrm>
          </p:grpSpPr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442BAB8D-F662-4F4E-A25F-EAA826EB2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72" y="1145"/>
                <a:ext cx="89" cy="92"/>
              </a:xfrm>
              <a:prstGeom prst="ellips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7C1DEB8C-008D-46EA-9A18-CE37F78A1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91" y="1237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92985FEE-3D79-473C-AA8D-D9560B73C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0" y="1167"/>
                <a:ext cx="125" cy="94"/>
              </a:xfrm>
              <a:custGeom>
                <a:avLst/>
                <a:gdLst>
                  <a:gd name="T0" fmla="*/ 11 w 125"/>
                  <a:gd name="T1" fmla="*/ 94 h 94"/>
                  <a:gd name="T2" fmla="*/ 125 w 125"/>
                  <a:gd name="T3" fmla="*/ 94 h 94"/>
                  <a:gd name="T4" fmla="*/ 125 w 125"/>
                  <a:gd name="T5" fmla="*/ 0 h 94"/>
                  <a:gd name="T6" fmla="*/ 0 w 125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4">
                    <a:moveTo>
                      <a:pt x="11" y="94"/>
                    </a:moveTo>
                    <a:lnTo>
                      <a:pt x="125" y="94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Line 18">
                <a:extLst>
                  <a:ext uri="{FF2B5EF4-FFF2-40B4-BE49-F238E27FC236}">
                    <a16:creationId xmlns:a16="http://schemas.microsoft.com/office/drawing/2014/main" id="{BB2D7685-3699-475E-96EA-68AB00A82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339" y="1261"/>
                <a:ext cx="0" cy="32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CD775DE6-C508-4C3A-8D03-160F72FE4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0" y="1185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Line 20">
                <a:extLst>
                  <a:ext uri="{FF2B5EF4-FFF2-40B4-BE49-F238E27FC236}">
                    <a16:creationId xmlns:a16="http://schemas.microsoft.com/office/drawing/2014/main" id="{92CB56BD-138C-45F3-93DB-E97EE0DD81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367" y="1293"/>
                <a:ext cx="62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Line 21">
                <a:extLst>
                  <a:ext uri="{FF2B5EF4-FFF2-40B4-BE49-F238E27FC236}">
                    <a16:creationId xmlns:a16="http://schemas.microsoft.com/office/drawing/2014/main" id="{BE9E1E27-A9BA-4281-82A8-5AA49D2FE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265" y="1219"/>
                <a:ext cx="44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Line 22">
                <a:extLst>
                  <a:ext uri="{FF2B5EF4-FFF2-40B4-BE49-F238E27FC236}">
                    <a16:creationId xmlns:a16="http://schemas.microsoft.com/office/drawing/2014/main" id="{35EDA2B3-5654-4EE0-88C8-C2227E29A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265" y="1248"/>
                <a:ext cx="44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Line 23">
                <a:extLst>
                  <a:ext uri="{FF2B5EF4-FFF2-40B4-BE49-F238E27FC236}">
                    <a16:creationId xmlns:a16="http://schemas.microsoft.com/office/drawing/2014/main" id="{4F22E176-692F-42BB-9361-CA532DB61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58" y="1195"/>
                <a:ext cx="19" cy="37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863023F6-8F2F-4CD8-B600-FBA9AF56D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0" y="1191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2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2"/>
                    </a:lnTo>
                    <a:lnTo>
                      <a:pt x="0" y="4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2" name="Freeform: Shape 6">
              <a:extLst>
                <a:ext uri="{FF2B5EF4-FFF2-40B4-BE49-F238E27FC236}">
                  <a16:creationId xmlns:a16="http://schemas.microsoft.com/office/drawing/2014/main" id="{7962018F-8E8A-4F6F-8456-9A50EA413A78}"/>
                </a:ext>
              </a:extLst>
            </p:cNvPr>
            <p:cNvSpPr/>
            <p:nvPr/>
          </p:nvSpPr>
          <p:spPr>
            <a:xfrm>
              <a:off x="2246520" y="5232624"/>
              <a:ext cx="1877345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>
                  <a:solidFill>
                    <a:schemeClr val="tx1"/>
                  </a:solidFill>
                </a:rPr>
                <a:t>Enable latency-sensitive </a:t>
              </a:r>
              <a:r>
                <a:rPr lang="en-US" sz="1200" kern="1200">
                  <a:solidFill>
                    <a:schemeClr val="tx1"/>
                  </a:solidFill>
                </a:rPr>
                <a:t>personalization</a:t>
              </a:r>
              <a:r>
                <a:rPr lang="en-US" sz="1200" kern="1200" dirty="0">
                  <a:solidFill>
                    <a:schemeClr val="tx1"/>
                  </a:solidFill>
                </a:rPr>
                <a:t>, bidding, and fraud detection.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13509" y="2586561"/>
            <a:ext cx="1792849" cy="3790603"/>
            <a:chOff x="4213509" y="2586561"/>
            <a:chExt cx="1792849" cy="379060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FF628B-6CC3-462E-AF13-3E1490D9B525}"/>
                </a:ext>
              </a:extLst>
            </p:cNvPr>
            <p:cNvSpPr/>
            <p:nvPr/>
          </p:nvSpPr>
          <p:spPr>
            <a:xfrm>
              <a:off x="4213509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Ideal for gaming, </a:t>
              </a:r>
              <a:b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1200" b="1" dirty="0" err="1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IoT</a:t>
              </a: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   &amp; </a:t>
              </a:r>
              <a:r>
                <a:rPr lang="en-US" sz="1200" b="1" dirty="0" err="1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eCommerce</a:t>
              </a:r>
              <a:endParaRPr lang="en-US" sz="1200" b="1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endParaRP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endParaRPr lang="en-US" sz="1200" dirty="0">
                <a:solidFill>
                  <a:schemeClr val="tx2"/>
                </a:solidFill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3D2208-E485-4BEB-8F2E-D5D3318E4E77}"/>
                </a:ext>
              </a:extLst>
            </p:cNvPr>
            <p:cNvGrpSpPr/>
            <p:nvPr/>
          </p:nvGrpSpPr>
          <p:grpSpPr>
            <a:xfrm>
              <a:off x="4690226" y="3223339"/>
              <a:ext cx="839414" cy="490146"/>
              <a:chOff x="8167676" y="757688"/>
              <a:chExt cx="366650" cy="214092"/>
            </a:xfrm>
          </p:grpSpPr>
          <p:sp>
            <p:nvSpPr>
              <p:cNvPr id="16" name="Freeform 77">
                <a:extLst>
                  <a:ext uri="{FF2B5EF4-FFF2-40B4-BE49-F238E27FC236}">
                    <a16:creationId xmlns:a16="http://schemas.microsoft.com/office/drawing/2014/main" id="{8AEB0D30-F563-4E6B-81CD-0821477D1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7676" y="757688"/>
                <a:ext cx="366650" cy="214092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" name="Freeform 78">
                <a:extLst>
                  <a:ext uri="{FF2B5EF4-FFF2-40B4-BE49-F238E27FC236}">
                    <a16:creationId xmlns:a16="http://schemas.microsoft.com/office/drawing/2014/main" id="{D38254AC-422B-4951-AF56-1C283EBB3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2027" y="810249"/>
                <a:ext cx="17948" cy="19230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3" name="Freeform: Shape 7">
              <a:extLst>
                <a:ext uri="{FF2B5EF4-FFF2-40B4-BE49-F238E27FC236}">
                  <a16:creationId xmlns:a16="http://schemas.microsoft.com/office/drawing/2014/main" id="{54FF628B-6CC3-462E-AF13-3E1490D9B525}"/>
                </a:ext>
              </a:extLst>
            </p:cNvPr>
            <p:cNvSpPr/>
            <p:nvPr/>
          </p:nvSpPr>
          <p:spPr>
            <a:xfrm>
              <a:off x="4213509" y="5232624"/>
              <a:ext cx="1792849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>
                  <a:solidFill>
                    <a:schemeClr val="tx1"/>
                  </a:solidFill>
                </a:rPr>
                <a:t>Predictable and fast service, even during traffic spikes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85644" y="2586561"/>
            <a:ext cx="1792849" cy="3790603"/>
            <a:chOff x="6185644" y="2586561"/>
            <a:chExt cx="1792849" cy="379060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4CDC8F-E742-4A60-A101-D7F2F8D9210B}"/>
                </a:ext>
              </a:extLst>
            </p:cNvPr>
            <p:cNvSpPr/>
            <p:nvPr/>
          </p:nvSpPr>
          <p:spPr>
            <a:xfrm>
              <a:off x="6185644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9144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Simplified development with </a:t>
              </a:r>
              <a:r>
                <a:rPr lang="en-US" sz="1200" b="1" dirty="0" err="1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serverless</a:t>
              </a: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 architecture</a:t>
              </a: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endParaRPr lang="en-US" sz="1200" dirty="0">
                <a:solidFill>
                  <a:schemeClr val="tx2"/>
                </a:solidFill>
                <a:latin typeface="Segoe UI Semilight" charset="0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CFF4DBFD-F5C2-47C7-8B21-BC72890C3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6072" y="3151530"/>
              <a:ext cx="791992" cy="633764"/>
            </a:xfrm>
            <a:custGeom>
              <a:avLst/>
              <a:gdLst>
                <a:gd name="T0" fmla="*/ 899 w 2698"/>
                <a:gd name="T1" fmla="*/ 720 h 2159"/>
                <a:gd name="T2" fmla="*/ 2698 w 2698"/>
                <a:gd name="T3" fmla="*/ 720 h 2159"/>
                <a:gd name="T4" fmla="*/ 2698 w 2698"/>
                <a:gd name="T5" fmla="*/ 1800 h 2159"/>
                <a:gd name="T6" fmla="*/ 899 w 2698"/>
                <a:gd name="T7" fmla="*/ 1800 h 2159"/>
                <a:gd name="T8" fmla="*/ 899 w 2698"/>
                <a:gd name="T9" fmla="*/ 720 h 2159"/>
                <a:gd name="T10" fmla="*/ 1799 w 2698"/>
                <a:gd name="T11" fmla="*/ 1800 h 2159"/>
                <a:gd name="T12" fmla="*/ 1799 w 2698"/>
                <a:gd name="T13" fmla="*/ 2159 h 2159"/>
                <a:gd name="T14" fmla="*/ 1349 w 2698"/>
                <a:gd name="T15" fmla="*/ 2159 h 2159"/>
                <a:gd name="T16" fmla="*/ 2248 w 2698"/>
                <a:gd name="T17" fmla="*/ 2159 h 2159"/>
                <a:gd name="T18" fmla="*/ 271 w 2698"/>
                <a:gd name="T19" fmla="*/ 360 h 2159"/>
                <a:gd name="T20" fmla="*/ 810 w 2698"/>
                <a:gd name="T21" fmla="*/ 360 h 2159"/>
                <a:gd name="T22" fmla="*/ 271 w 2698"/>
                <a:gd name="T23" fmla="*/ 1800 h 2159"/>
                <a:gd name="T24" fmla="*/ 899 w 2698"/>
                <a:gd name="T25" fmla="*/ 1800 h 2159"/>
                <a:gd name="T26" fmla="*/ 271 w 2698"/>
                <a:gd name="T27" fmla="*/ 1440 h 2159"/>
                <a:gd name="T28" fmla="*/ 904 w 2698"/>
                <a:gd name="T29" fmla="*/ 1440 h 2159"/>
                <a:gd name="T30" fmla="*/ 1080 w 2698"/>
                <a:gd name="T31" fmla="*/ 720 h 2159"/>
                <a:gd name="T32" fmla="*/ 1080 w 2698"/>
                <a:gd name="T33" fmla="*/ 0 h 2159"/>
                <a:gd name="T34" fmla="*/ 0 w 2698"/>
                <a:gd name="T35" fmla="*/ 0 h 2159"/>
                <a:gd name="T36" fmla="*/ 0 w 2698"/>
                <a:gd name="T37" fmla="*/ 2159 h 2159"/>
                <a:gd name="T38" fmla="*/ 1080 w 2698"/>
                <a:gd name="T39" fmla="*/ 2159 h 2159"/>
                <a:gd name="T40" fmla="*/ 1080 w 2698"/>
                <a:gd name="T41" fmla="*/ 180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8" h="2159">
                  <a:moveTo>
                    <a:pt x="899" y="720"/>
                  </a:moveTo>
                  <a:lnTo>
                    <a:pt x="2698" y="720"/>
                  </a:lnTo>
                  <a:lnTo>
                    <a:pt x="2698" y="1800"/>
                  </a:lnTo>
                  <a:lnTo>
                    <a:pt x="899" y="1800"/>
                  </a:lnTo>
                  <a:lnTo>
                    <a:pt x="899" y="720"/>
                  </a:lnTo>
                  <a:moveTo>
                    <a:pt x="1799" y="1800"/>
                  </a:moveTo>
                  <a:lnTo>
                    <a:pt x="1799" y="2159"/>
                  </a:lnTo>
                  <a:moveTo>
                    <a:pt x="1349" y="2159"/>
                  </a:moveTo>
                  <a:lnTo>
                    <a:pt x="2248" y="2159"/>
                  </a:lnTo>
                  <a:moveTo>
                    <a:pt x="271" y="360"/>
                  </a:moveTo>
                  <a:lnTo>
                    <a:pt x="810" y="360"/>
                  </a:lnTo>
                  <a:moveTo>
                    <a:pt x="271" y="1800"/>
                  </a:moveTo>
                  <a:lnTo>
                    <a:pt x="899" y="1800"/>
                  </a:lnTo>
                  <a:moveTo>
                    <a:pt x="271" y="1440"/>
                  </a:moveTo>
                  <a:lnTo>
                    <a:pt x="904" y="1440"/>
                  </a:lnTo>
                  <a:moveTo>
                    <a:pt x="1080" y="720"/>
                  </a:moveTo>
                  <a:lnTo>
                    <a:pt x="1080" y="0"/>
                  </a:lnTo>
                  <a:lnTo>
                    <a:pt x="0" y="0"/>
                  </a:lnTo>
                  <a:lnTo>
                    <a:pt x="0" y="2159"/>
                  </a:lnTo>
                  <a:lnTo>
                    <a:pt x="1080" y="2159"/>
                  </a:lnTo>
                  <a:lnTo>
                    <a:pt x="1080" y="1800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: Shape 8">
              <a:extLst>
                <a:ext uri="{FF2B5EF4-FFF2-40B4-BE49-F238E27FC236}">
                  <a16:creationId xmlns:a16="http://schemas.microsoft.com/office/drawing/2014/main" id="{244CDC8F-E742-4A60-A101-D7F2F8D9210B}"/>
                </a:ext>
              </a:extLst>
            </p:cNvPr>
            <p:cNvSpPr/>
            <p:nvPr/>
          </p:nvSpPr>
          <p:spPr>
            <a:xfrm>
              <a:off x="6185644" y="5232624"/>
              <a:ext cx="1792849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>
                  <a:solidFill>
                    <a:schemeClr val="tx1"/>
                  </a:solidFill>
                </a:rPr>
                <a:t>Fully-managed event-driven micro-services with elastic computing power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57779" y="2586561"/>
            <a:ext cx="1792849" cy="3790603"/>
            <a:chOff x="8157779" y="2586561"/>
            <a:chExt cx="1792849" cy="379060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CF00A9-F41C-44A8-B87B-53E6FCA8FC56}"/>
                </a:ext>
              </a:extLst>
            </p:cNvPr>
            <p:cNvSpPr/>
            <p:nvPr/>
          </p:nvSpPr>
          <p:spPr>
            <a:xfrm>
              <a:off x="8157779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Run Spark analytics over operational data</a:t>
              </a:r>
            </a:p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endParaRPr lang="en-US" sz="1400" b="1" spc="100" dirty="0">
                <a:solidFill>
                  <a:schemeClr val="tx2"/>
                </a:solidFill>
                <a:latin typeface="Segoe UI Semibold" charset="0"/>
                <a:cs typeface="Segoe UI Semibold" charset="0"/>
              </a:endParaRPr>
            </a:p>
          </p:txBody>
        </p:sp>
        <p:grpSp>
          <p:nvGrpSpPr>
            <p:cNvPr id="31" name="Group 20">
              <a:extLst>
                <a:ext uri="{FF2B5EF4-FFF2-40B4-BE49-F238E27FC236}">
                  <a16:creationId xmlns:a16="http://schemas.microsoft.com/office/drawing/2014/main" id="{3ACDCA2C-15E2-477F-8C62-5983B596CF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19553" y="3087941"/>
              <a:ext cx="869300" cy="760942"/>
              <a:chOff x="3764" y="3313"/>
              <a:chExt cx="353" cy="309"/>
            </a:xfrm>
          </p:grpSpPr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31F9AAC9-4F42-494D-BEDD-4DC8F472B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B12D88E7-15D5-4972-B91B-270D153D4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0A8130A9-84A1-434F-8851-C8D3CE2AB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478A3F31-93C9-40CB-8B94-BD3FF24D4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5BF7C355-6E84-437A-9A3B-574CAF35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6">
                <a:extLst>
                  <a:ext uri="{FF2B5EF4-FFF2-40B4-BE49-F238E27FC236}">
                    <a16:creationId xmlns:a16="http://schemas.microsoft.com/office/drawing/2014/main" id="{0C6FAE8F-C93F-4EFC-B90F-B371FFF83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:a16="http://schemas.microsoft.com/office/drawing/2014/main" id="{AACF19A9-BAF4-4A4D-9B09-A661E0B37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452868A2-B3DC-4221-BB35-E7FFEDCDF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D45511C1-3503-4015-88CD-3DDDFE875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968CADB9-14CF-4880-8CF3-BD0203D7E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1">
                <a:extLst>
                  <a:ext uri="{FF2B5EF4-FFF2-40B4-BE49-F238E27FC236}">
                    <a16:creationId xmlns:a16="http://schemas.microsoft.com/office/drawing/2014/main" id="{FCD2D771-CB1D-45CB-8F8D-E86D94C4E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573A7D34-C1A1-4EF9-B664-39D69848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">
                <a:extLst>
                  <a:ext uri="{FF2B5EF4-FFF2-40B4-BE49-F238E27FC236}">
                    <a16:creationId xmlns:a16="http://schemas.microsoft.com/office/drawing/2014/main" id="{CE1DE657-887B-4080-8B46-98A583B33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4">
                <a:extLst>
                  <a:ext uri="{FF2B5EF4-FFF2-40B4-BE49-F238E27FC236}">
                    <a16:creationId xmlns:a16="http://schemas.microsoft.com/office/drawing/2014/main" id="{96DF371E-195F-477A-A1D3-60165E066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5">
                <a:extLst>
                  <a:ext uri="{FF2B5EF4-FFF2-40B4-BE49-F238E27FC236}">
                    <a16:creationId xmlns:a16="http://schemas.microsoft.com/office/drawing/2014/main" id="{66B18735-AB20-4385-A683-8CA5A3D3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5EB80F5E-8981-417F-B272-FA38ABE47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37">
                <a:extLst>
                  <a:ext uri="{FF2B5EF4-FFF2-40B4-BE49-F238E27FC236}">
                    <a16:creationId xmlns:a16="http://schemas.microsoft.com/office/drawing/2014/main" id="{1DC7AFCE-E252-44BE-B7AC-E34D99E59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8">
                <a:extLst>
                  <a:ext uri="{FF2B5EF4-FFF2-40B4-BE49-F238E27FC236}">
                    <a16:creationId xmlns:a16="http://schemas.microsoft.com/office/drawing/2014/main" id="{9D61DC27-A771-4493-8199-80EA3BE4A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" name="Freeform: Shape 9">
              <a:extLst>
                <a:ext uri="{FF2B5EF4-FFF2-40B4-BE49-F238E27FC236}">
                  <a16:creationId xmlns:a16="http://schemas.microsoft.com/office/drawing/2014/main" id="{60CF00A9-F41C-44A8-B87B-53E6FCA8FC56}"/>
                </a:ext>
              </a:extLst>
            </p:cNvPr>
            <p:cNvSpPr/>
            <p:nvPr/>
          </p:nvSpPr>
          <p:spPr>
            <a:xfrm>
              <a:off x="8157779" y="5232624"/>
              <a:ext cx="1792849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>
                  <a:solidFill>
                    <a:schemeClr val="tx1"/>
                  </a:solidFill>
                </a:rPr>
                <a:t>Accelerate insights from fast, global data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29913" y="2586561"/>
            <a:ext cx="1792849" cy="3790603"/>
            <a:chOff x="10129913" y="2586561"/>
            <a:chExt cx="1792849" cy="379060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F1A333-7D84-4005-A0BF-7FF133D2C8FD}"/>
                </a:ext>
              </a:extLst>
            </p:cNvPr>
            <p:cNvSpPr/>
            <p:nvPr/>
          </p:nvSpPr>
          <p:spPr>
            <a:xfrm>
              <a:off x="10129913" y="2586561"/>
              <a:ext cx="1792849" cy="379060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920240" rIns="137160" bIns="182880" numCol="1" spcCol="1270" anchor="t" anchorCtr="0">
              <a:noAutofit/>
            </a:bodyPr>
            <a:lstStyle/>
            <a:p>
              <a:pPr marL="0" lvl="1" defTabSz="762000">
                <a:lnSpc>
                  <a:spcPct val="107000"/>
                </a:lnSpc>
                <a:spcAft>
                  <a:spcPts val="600"/>
                </a:spcAft>
                <a:buClr>
                  <a:schemeClr val="tx2"/>
                </a:buClr>
                <a:buSzPct val="90000"/>
              </a:pPr>
              <a:r>
                <a:rPr lang="en-US" sz="1200" b="1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Lift and shift      NoSQL data</a:t>
              </a: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B3989629-8E36-44C7-8FA6-E3FCF2FAF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7378" y="3065935"/>
              <a:ext cx="734714" cy="682234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" name="Freeform: Shape 10">
              <a:extLst>
                <a:ext uri="{FF2B5EF4-FFF2-40B4-BE49-F238E27FC236}">
                  <a16:creationId xmlns:a16="http://schemas.microsoft.com/office/drawing/2014/main" id="{4CF1A333-7D84-4005-A0BF-7FF133D2C8FD}"/>
                </a:ext>
              </a:extLst>
            </p:cNvPr>
            <p:cNvSpPr/>
            <p:nvPr/>
          </p:nvSpPr>
          <p:spPr>
            <a:xfrm>
              <a:off x="10129913" y="5232624"/>
              <a:ext cx="1792849" cy="932638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160" tIns="182880" rIns="137160" bIns="182880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dirty="0">
                  <a:solidFill>
                    <a:schemeClr val="tx1"/>
                  </a:solidFill>
                </a:rPr>
                <a:t>Lift and shift MongoDB and Cassandra workloads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10658980" y="3223339"/>
              <a:ext cx="0" cy="532339"/>
            </a:xfrm>
            <a:prstGeom prst="line">
              <a:avLst/>
            </a:prstGeom>
            <a:ln w="12700">
              <a:solidFill>
                <a:srgbClr val="0177D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435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99"/>
          <p:cNvSpPr/>
          <p:nvPr/>
        </p:nvSpPr>
        <p:spPr>
          <a:xfrm>
            <a:off x="-1029234" y="2593251"/>
            <a:ext cx="14243210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-699986" y="3990142"/>
            <a:ext cx="1358471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15614"/>
            <a:ext cx="9919090" cy="5954264"/>
            <a:chOff x="621668" y="4852307"/>
            <a:chExt cx="2840157" cy="1396093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00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2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582077" y="2165023"/>
            <a:ext cx="554112" cy="5541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39" name="Picture 83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68938" y="2036500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30669" y="4237919"/>
            <a:ext cx="11082665" cy="1524582"/>
            <a:chOff x="712834" y="4237919"/>
            <a:chExt cx="11082665" cy="1524582"/>
          </a:xfrm>
        </p:grpSpPr>
        <p:sp>
          <p:nvSpPr>
            <p:cNvPr id="893" name="TextBox 892"/>
            <p:cNvSpPr txBox="1"/>
            <p:nvPr/>
          </p:nvSpPr>
          <p:spPr>
            <a:xfrm>
              <a:off x="712834" y="5255413"/>
              <a:ext cx="11176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Turnkey global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63058" y="4596855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Elastic scale out </a:t>
              </a:r>
            </a:p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59906" y="4237919"/>
              <a:ext cx="16482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Guaranteed low latency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at the 99</a:t>
              </a:r>
              <a:r>
                <a:rPr kumimoji="0" lang="en-US" sz="1100" b="0" i="0" u="none" strike="noStrike" kern="0" cap="none" spc="0" normalizeH="0" baseline="3000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631399" y="5331614"/>
              <a:ext cx="1164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Comprehensive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40724" y="4596855"/>
              <a:ext cx="13580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Five well-defined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82373" y="1988265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Table API</a:t>
            </a:r>
          </a:p>
        </p:txBody>
      </p:sp>
      <p:sp>
        <p:nvSpPr>
          <p:cNvPr id="84" name="Title 10"/>
          <p:cNvSpPr>
            <a:spLocks noGrp="1"/>
          </p:cNvSpPr>
          <p:nvPr>
            <p:ph type="title"/>
          </p:nvPr>
        </p:nvSpPr>
        <p:spPr>
          <a:xfrm>
            <a:off x="268080" y="280267"/>
            <a:ext cx="11655840" cy="89966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What is Azure Cosmos DB</a:t>
            </a:r>
            <a:br>
              <a:rPr lang="en-US" dirty="0"/>
            </a:br>
            <a:endParaRPr lang="en-US" cap="non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391515" y="1906449"/>
            <a:ext cx="494130" cy="440630"/>
            <a:chOff x="8276702" y="3303923"/>
            <a:chExt cx="657427" cy="586247"/>
          </a:xfrm>
        </p:grpSpPr>
        <p:sp>
          <p:nvSpPr>
            <p:cNvPr id="133" name="Hexagon 132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2592582"/>
            <a:ext cx="8031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938" y="2243608"/>
            <a:ext cx="631133" cy="41857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62006" y="2132768"/>
            <a:ext cx="1141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MongoDB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50313" y="3003712"/>
            <a:ext cx="6070601" cy="774671"/>
            <a:chOff x="3250313" y="3003712"/>
            <a:chExt cx="6070601" cy="774671"/>
          </a:xfrm>
        </p:grpSpPr>
        <p:grpSp>
          <p:nvGrpSpPr>
            <p:cNvPr id="104" name="Group 103"/>
            <p:cNvGrpSpPr/>
            <p:nvPr/>
          </p:nvGrpSpPr>
          <p:grpSpPr>
            <a:xfrm>
              <a:off x="8667216" y="3105283"/>
              <a:ext cx="586303" cy="377163"/>
              <a:chOff x="7117181" y="5146654"/>
              <a:chExt cx="663064" cy="426544"/>
            </a:xfrm>
            <a:solidFill>
              <a:schemeClr val="tx2"/>
            </a:solidFill>
          </p:grpSpPr>
          <p:sp>
            <p:nvSpPr>
              <p:cNvPr id="105" name="Oval 104"/>
              <p:cNvSpPr/>
              <p:nvPr/>
            </p:nvSpPr>
            <p:spPr bwMode="auto">
              <a:xfrm rot="715722">
                <a:off x="7117181" y="5146654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7476127" y="5224668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7296654" y="5448552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7655599" y="5448552"/>
                <a:ext cx="124646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>
                <a:off x="7240481" y="5221859"/>
                <a:ext cx="235646" cy="65132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31" name="Straight Connector 130"/>
              <p:cNvCxnSpPr>
                <a:cxnSpLocks/>
              </p:cNvCxnSpPr>
              <p:nvPr/>
            </p:nvCxnSpPr>
            <p:spPr>
              <a:xfrm>
                <a:off x="7421300" y="5510875"/>
                <a:ext cx="234299" cy="0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46" name="Straight Connector 145"/>
              <p:cNvCxnSpPr>
                <a:cxnSpLocks/>
              </p:cNvCxnSpPr>
              <p:nvPr/>
            </p:nvCxnSpPr>
            <p:spPr>
              <a:xfrm>
                <a:off x="7582519" y="5331060"/>
                <a:ext cx="91334" cy="1357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47" name="Straight Connector 146"/>
              <p:cNvCxnSpPr>
                <a:cxnSpLocks/>
              </p:cNvCxnSpPr>
              <p:nvPr/>
            </p:nvCxnSpPr>
            <p:spPr>
              <a:xfrm flipV="1">
                <a:off x="7403046" y="5331060"/>
                <a:ext cx="91335" cy="13574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7092749" y="3034293"/>
              <a:ext cx="499208" cy="473323"/>
              <a:chOff x="7128988" y="4166153"/>
              <a:chExt cx="604908" cy="573541"/>
            </a:xfrm>
            <a:solidFill>
              <a:schemeClr val="tx2"/>
            </a:solidFill>
          </p:grpSpPr>
          <p:cxnSp>
            <p:nvCxnSpPr>
              <p:cNvPr id="149" name="Straight Connector 148"/>
              <p:cNvCxnSpPr>
                <a:cxnSpLocks/>
              </p:cNvCxnSpPr>
              <p:nvPr/>
            </p:nvCxnSpPr>
            <p:spPr>
              <a:xfrm>
                <a:off x="7128988" y="4451736"/>
                <a:ext cx="238107" cy="7255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50" name="Straight Connector 149"/>
              <p:cNvCxnSpPr>
                <a:cxnSpLocks/>
              </p:cNvCxnSpPr>
              <p:nvPr/>
            </p:nvCxnSpPr>
            <p:spPr>
              <a:xfrm flipV="1">
                <a:off x="7128988" y="4379180"/>
                <a:ext cx="233873" cy="72556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1" name="Oval 150"/>
              <p:cNvSpPr/>
              <p:nvPr/>
            </p:nvSpPr>
            <p:spPr bwMode="auto">
              <a:xfrm>
                <a:off x="7128988" y="4383154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2" name="Straight Connector 151"/>
              <p:cNvCxnSpPr>
                <a:cxnSpLocks/>
              </p:cNvCxnSpPr>
              <p:nvPr/>
            </p:nvCxnSpPr>
            <p:spPr>
              <a:xfrm>
                <a:off x="7367095" y="4524292"/>
                <a:ext cx="241432" cy="108368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cxnSp>
            <p:nvCxnSpPr>
              <p:cNvPr id="153" name="Straight Connector 152"/>
              <p:cNvCxnSpPr>
                <a:cxnSpLocks/>
              </p:cNvCxnSpPr>
              <p:nvPr/>
            </p:nvCxnSpPr>
            <p:spPr>
              <a:xfrm>
                <a:off x="7367095" y="4524292"/>
                <a:ext cx="229638" cy="1361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4" name="Oval 153"/>
              <p:cNvSpPr/>
              <p:nvPr/>
            </p:nvSpPr>
            <p:spPr bwMode="auto">
              <a:xfrm rot="20946206">
                <a:off x="7596733" y="4602531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7596733" y="4457071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6" name="Straight Connector 155"/>
              <p:cNvCxnSpPr>
                <a:cxnSpLocks/>
              </p:cNvCxnSpPr>
              <p:nvPr/>
            </p:nvCxnSpPr>
            <p:spPr>
              <a:xfrm>
                <a:off x="7362861" y="4379181"/>
                <a:ext cx="233872" cy="1013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7" name="Oval 156"/>
              <p:cNvSpPr/>
              <p:nvPr/>
            </p:nvSpPr>
            <p:spPr bwMode="auto">
              <a:xfrm>
                <a:off x="7367095" y="4455710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8" name="Straight Connector 157"/>
              <p:cNvCxnSpPr>
                <a:cxnSpLocks/>
              </p:cNvCxnSpPr>
              <p:nvPr/>
            </p:nvCxnSpPr>
            <p:spPr>
              <a:xfrm flipV="1">
                <a:off x="7362861" y="4277619"/>
                <a:ext cx="248934" cy="101562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59" name="Oval 158"/>
              <p:cNvSpPr/>
              <p:nvPr/>
            </p:nvSpPr>
            <p:spPr bwMode="auto">
              <a:xfrm>
                <a:off x="7362861" y="4310599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 bwMode="auto">
              <a:xfrm>
                <a:off x="7596733" y="4311612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 rot="377738">
                <a:off x="7596733" y="4166153"/>
                <a:ext cx="137163" cy="137163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83242" y="3520061"/>
              <a:ext cx="1088760" cy="253916"/>
            </a:xfrm>
            <a:prstGeom prst="rect">
              <a:avLst/>
            </a:prstGeom>
            <a:noFill/>
          </p:spPr>
          <p:txBody>
            <a:bodyPr wrap="none" l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Column-family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002857" y="3516414"/>
              <a:ext cx="819456" cy="253916"/>
            </a:xfrm>
            <a:prstGeom prst="rect">
              <a:avLst/>
            </a:prstGeom>
            <a:noFill/>
          </p:spPr>
          <p:txBody>
            <a:bodyPr wrap="none" l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694D492-873A-4422-AF4B-BB463C0EB820}"/>
                </a:ext>
              </a:extLst>
            </p:cNvPr>
            <p:cNvGrpSpPr/>
            <p:nvPr/>
          </p:nvGrpSpPr>
          <p:grpSpPr>
            <a:xfrm>
              <a:off x="5106308" y="3241654"/>
              <a:ext cx="726921" cy="124646"/>
              <a:chOff x="4444077" y="3159364"/>
              <a:chExt cx="726921" cy="124646"/>
            </a:xfrm>
          </p:grpSpPr>
          <p:cxnSp>
            <p:nvCxnSpPr>
              <p:cNvPr id="165" name="Straight Connector 164"/>
              <p:cNvCxnSpPr>
                <a:cxnSpLocks/>
              </p:cNvCxnSpPr>
              <p:nvPr/>
            </p:nvCxnSpPr>
            <p:spPr>
              <a:xfrm>
                <a:off x="4567537" y="3221687"/>
                <a:ext cx="185331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4444077" y="3159364"/>
                <a:ext cx="123457" cy="1246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4752871" y="3165016"/>
                <a:ext cx="112260" cy="11334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4905809" y="3165016"/>
                <a:ext cx="112260" cy="11334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/>
              <p:nvPr/>
            </p:nvSpPr>
            <p:spPr bwMode="auto">
              <a:xfrm>
                <a:off x="5058738" y="3165016"/>
                <a:ext cx="112260" cy="11334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DD7D695-2830-48F0-B20A-C8EBCE02355F}"/>
                </a:ext>
              </a:extLst>
            </p:cNvPr>
            <p:cNvGrpSpPr/>
            <p:nvPr/>
          </p:nvGrpSpPr>
          <p:grpSpPr>
            <a:xfrm>
              <a:off x="3319100" y="3003712"/>
              <a:ext cx="643737" cy="429517"/>
              <a:chOff x="2573581" y="3248112"/>
              <a:chExt cx="643737" cy="429517"/>
            </a:xfrm>
          </p:grpSpPr>
          <p:cxnSp>
            <p:nvCxnSpPr>
              <p:cNvPr id="171" name="Straight Connector 170"/>
              <p:cNvCxnSpPr>
                <a:cxnSpLocks/>
              </p:cNvCxnSpPr>
              <p:nvPr/>
            </p:nvCxnSpPr>
            <p:spPr>
              <a:xfrm>
                <a:off x="2688446" y="3306383"/>
                <a:ext cx="42442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72" name="Oval 171"/>
              <p:cNvSpPr/>
              <p:nvPr/>
            </p:nvSpPr>
            <p:spPr bwMode="auto">
              <a:xfrm>
                <a:off x="2573581" y="3248112"/>
                <a:ext cx="114865" cy="1165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 bwMode="auto">
              <a:xfrm>
                <a:off x="3112870" y="3253396"/>
                <a:ext cx="104448" cy="10597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cxnSp>
            <p:nvCxnSpPr>
              <p:cNvPr id="174" name="Straight Connector 173"/>
              <p:cNvCxnSpPr>
                <a:cxnSpLocks/>
              </p:cNvCxnSpPr>
              <p:nvPr/>
            </p:nvCxnSpPr>
            <p:spPr>
              <a:xfrm>
                <a:off x="2688446" y="3460548"/>
                <a:ext cx="42442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75" name="Oval 174"/>
              <p:cNvSpPr/>
              <p:nvPr/>
            </p:nvSpPr>
            <p:spPr bwMode="auto">
              <a:xfrm>
                <a:off x="2573581" y="3402277"/>
                <a:ext cx="114865" cy="1165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Oval 175"/>
              <p:cNvSpPr/>
              <p:nvPr/>
            </p:nvSpPr>
            <p:spPr bwMode="auto">
              <a:xfrm>
                <a:off x="3112870" y="3407561"/>
                <a:ext cx="104448" cy="10597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cxnSp>
            <p:nvCxnSpPr>
              <p:cNvPr id="177" name="Straight Connector 176"/>
              <p:cNvCxnSpPr>
                <a:cxnSpLocks/>
              </p:cNvCxnSpPr>
              <p:nvPr/>
            </p:nvCxnSpPr>
            <p:spPr>
              <a:xfrm>
                <a:off x="2688446" y="3619357"/>
                <a:ext cx="424425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miter lim="800000"/>
                <a:headEnd type="none"/>
                <a:tailEnd type="none"/>
              </a:ln>
              <a:effectLst/>
            </p:spPr>
          </p:cxnSp>
          <p:sp>
            <p:nvSpPr>
              <p:cNvPr id="178" name="Oval 177"/>
              <p:cNvSpPr/>
              <p:nvPr/>
            </p:nvSpPr>
            <p:spPr bwMode="auto">
              <a:xfrm>
                <a:off x="2573581" y="3561085"/>
                <a:ext cx="114865" cy="11654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 bwMode="auto">
              <a:xfrm>
                <a:off x="3112870" y="3566370"/>
                <a:ext cx="104448" cy="105974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180" name="TextBox 179"/>
            <p:cNvSpPr txBox="1"/>
            <p:nvPr/>
          </p:nvSpPr>
          <p:spPr>
            <a:xfrm>
              <a:off x="3250313" y="3524467"/>
              <a:ext cx="787396" cy="253916"/>
            </a:xfrm>
            <a:prstGeom prst="rect">
              <a:avLst/>
            </a:prstGeom>
            <a:noFill/>
          </p:spPr>
          <p:txBody>
            <a:bodyPr wrap="none" l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Key-value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8761144" y="3504601"/>
              <a:ext cx="559770" cy="253916"/>
            </a:xfrm>
            <a:prstGeom prst="rect">
              <a:avLst/>
            </a:prstGeom>
            <a:noFill/>
          </p:spPr>
          <p:txBody>
            <a:bodyPr wrap="none" l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Graph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754419" y="801695"/>
            <a:ext cx="66831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globally distributed, massively scalable, multi-model database service</a:t>
            </a:r>
          </a:p>
        </p:txBody>
      </p:sp>
    </p:spTree>
    <p:extLst>
      <p:ext uri="{BB962C8B-B14F-4D97-AF65-F5344CB8AC3E}">
        <p14:creationId xmlns:p14="http://schemas.microsoft.com/office/powerpoint/2010/main" val="2064763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5" grpId="0"/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31785" y="3240436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lang="en-US" sz="1600" spc="50" dirty="0"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indent="-285750">
              <a:buClr>
                <a:schemeClr val="tx2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indent="-285750">
              <a:buClr>
                <a:schemeClr val="tx2"/>
              </a:buClr>
              <a:buFont typeface="Arial" charset="0"/>
              <a:buChar char="•"/>
            </a:pPr>
            <a:r>
              <a:rPr lang="en-US" sz="1600" spc="50" dirty="0"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WHITE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Segoe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2.xml><?xml version="1.0" encoding="utf-8"?>
<a:theme xmlns:a="http://schemas.openxmlformats.org/drawingml/2006/main" name="1_WHITE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Segoe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3.xml><?xml version="1.0" encoding="utf-8"?>
<a:theme xmlns:a="http://schemas.openxmlformats.org/drawingml/2006/main" name="1_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_v04.potx" id="{A39623A4-DF72-47A4-96E2-174F3239EAB2}" vid="{A6C15879-F4A4-4293-A3FB-BF2C930CA64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75B8A76D6BAA4E9949B504D47A883E" ma:contentTypeVersion="4" ma:contentTypeDescription="Create a new document." ma:contentTypeScope="" ma:versionID="75c45aeaf5725ce432ba395065ace06f">
  <xsd:schema xmlns:xsd="http://www.w3.org/2001/XMLSchema" xmlns:xs="http://www.w3.org/2001/XMLSchema" xmlns:p="http://schemas.microsoft.com/office/2006/metadata/properties" xmlns:ns2="0b4fd8ad-71e2-42fe-8251-4d486cfdc03e" targetNamespace="http://schemas.microsoft.com/office/2006/metadata/properties" ma:root="true" ma:fieldsID="8bb94701a7881a06fd9224707cbe90ac" ns2:_="">
    <xsd:import namespace="0b4fd8ad-71e2-42fe-8251-4d486cfdc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fd8ad-71e2-42fe-8251-4d486cfdc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F48ABD-A979-4D81-9E6C-C1B930C4E6D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09C07A-BB10-42EE-BC71-49AC01E880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C763BF-2CD0-4AF2-84E0-6B7E79B624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fd8ad-71e2-42fe-8251-4d486cfdc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26433</TotalTime>
  <Words>1954</Words>
  <Application>Microsoft Office PowerPoint</Application>
  <PresentationFormat>Widescreen</PresentationFormat>
  <Paragraphs>366</Paragraphs>
  <Slides>26</Slides>
  <Notes>26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WHITE TEMPLATE</vt:lpstr>
      <vt:lpstr>1_WHITE TEMPLATE</vt:lpstr>
      <vt:lpstr>1_9-51027_Microsoft_Ready_Template</vt:lpstr>
      <vt:lpstr>Azure Cosmos DB Globally distributed, multi-model database service</vt:lpstr>
      <vt:lpstr>Modern apps face new challenges</vt:lpstr>
      <vt:lpstr>Which database? </vt:lpstr>
      <vt:lpstr>NoSQL Options</vt:lpstr>
      <vt:lpstr>Azure Cosmos db     </vt:lpstr>
      <vt:lpstr>Why Customers Choose Cosmos DB</vt:lpstr>
      <vt:lpstr>Powering global solutions</vt:lpstr>
      <vt:lpstr>What is Azure Cosmos DB 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Handle any data with no schema or indexing required</vt:lpstr>
      <vt:lpstr>Trust your data to industry-leading Security &amp; Compliance</vt:lpstr>
      <vt:lpstr>Data distributed and available globally</vt:lpstr>
      <vt:lpstr>Build Real-Time Customer experiences</vt:lpstr>
      <vt:lpstr>Ideal for gaming and ecommerce</vt:lpstr>
      <vt:lpstr>Massive Scale Telemetry Stores for IOT</vt:lpstr>
      <vt:lpstr>simplified development with serverless architecture</vt:lpstr>
      <vt:lpstr>Run spark over operational data</vt:lpstr>
      <vt:lpstr>Lift and shift  nosql apps</vt:lpstr>
      <vt:lpstr>Initial Customer Audience</vt:lpstr>
      <vt:lpstr>Azure cosmos db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Cosmos DB Overview Pitch Deck L100</dc:title>
  <dc:creator>Nikisha Reyes-Grange</dc:creator>
  <cp:keywords/>
  <cp:lastModifiedBy>Joris Aeles</cp:lastModifiedBy>
  <cp:revision>266</cp:revision>
  <cp:lastPrinted>2017-10-31T19:33:51Z</cp:lastPrinted>
  <dcterms:created xsi:type="dcterms:W3CDTF">2017-10-31T15:42:06Z</dcterms:created>
  <dcterms:modified xsi:type="dcterms:W3CDTF">2020-03-17T08:12:22Z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ancantel@microsoft.com</vt:lpwstr>
  </property>
  <property fmtid="{D5CDD505-2E9C-101B-9397-08002B2CF9AE}" pid="5" name="MSIP_Label_f42aa342-8706-4288-bd11-ebb85995028c_SetDate">
    <vt:lpwstr>2017-11-22T18:51:43.7485967Z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of67e5d4b76f4a9db8769983fda9cec0">
    <vt:lpwstr/>
  </property>
  <property fmtid="{D5CDD505-2E9C-101B-9397-08002B2CF9AE}" pid="11" name="TaxKeyword">
    <vt:lpwstr/>
  </property>
  <property fmtid="{D5CDD505-2E9C-101B-9397-08002B2CF9AE}" pid="12" name="NewsType">
    <vt:lpwstr/>
  </property>
  <property fmtid="{D5CDD505-2E9C-101B-9397-08002B2CF9AE}" pid="13" name="_dlc_policyId">
    <vt:lpwstr>0x0101000E4CB7077FEE4FF7AE86D4A500EEC780030016C849C62B10EB41ACA8C7EEDEF40BB20099ECF64382448D48A56095091C66B1A9|-661092312</vt:lpwstr>
  </property>
  <property fmtid="{D5CDD505-2E9C-101B-9397-08002B2CF9AE}" pid="14" name="Region">
    <vt:lpwstr/>
  </property>
  <property fmtid="{D5CDD505-2E9C-101B-9397-08002B2CF9AE}" pid="15" name="ItemType">
    <vt:lpwstr>16;#customer presentations|18e9ae94-e321-4eea-82d2-ad5b2f470f3c</vt:lpwstr>
  </property>
  <property fmtid="{D5CDD505-2E9C-101B-9397-08002B2CF9AE}" pid="16" name="Confidentiality">
    <vt:lpwstr>5;#internal users|461efa83-0283-486a-a8d5-943328f3693f</vt:lpwstr>
  </property>
  <property fmtid="{D5CDD505-2E9C-101B-9397-08002B2CF9AE}" pid="17" name="ContentTypeId">
    <vt:lpwstr>0x0101006775B8A76D6BAA4E9949B504D47A883E</vt:lpwstr>
  </property>
  <property fmtid="{D5CDD505-2E9C-101B-9397-08002B2CF9AE}" pid="18" name="Industries">
    <vt:lpwstr/>
  </property>
  <property fmtid="{D5CDD505-2E9C-101B-9397-08002B2CF9AE}" pid="19" name="MSProducts">
    <vt:lpwstr/>
  </property>
  <property fmtid="{D5CDD505-2E9C-101B-9397-08002B2CF9AE}" pid="20" name="Competitors">
    <vt:lpwstr/>
  </property>
  <property fmtid="{D5CDD505-2E9C-101B-9397-08002B2CF9AE}" pid="21" name="ExperienceContentType">
    <vt:lpwstr/>
  </property>
  <property fmtid="{D5CDD505-2E9C-101B-9397-08002B2CF9AE}" pid="22" name="SMSGDomain">
    <vt:lpwstr>21;#Intelligent Cloud|adc2fe87-c79a-4ded-a449-3f86b954069d;#185;#Compete Domain|b64df03d-ac6e-47e3-a629-66762ad81f36;#20;#Microsoft Azure Domain|d600a391-d529-4311-892b-2c05c1ab2538</vt:lpwstr>
  </property>
  <property fmtid="{D5CDD505-2E9C-101B-9397-08002B2CF9AE}" pid="23" name="BusinessArchitecture">
    <vt:lpwstr>828;#data platforms|0a329485-8df0-4be0-92ea-a112a096ccd0</vt:lpwstr>
  </property>
  <property fmtid="{D5CDD505-2E9C-101B-9397-08002B2CF9AE}" pid="24" name="Products">
    <vt:lpwstr>2660;#Azure Cosmos DB|8dac6ac4-f531-4a37-861f-2c36a218359b;#80;#Azure platform|df6aaec2-d07c-4319-b510-15a691aea35b</vt:lpwstr>
  </property>
  <property fmtid="{D5CDD505-2E9C-101B-9397-08002B2CF9AE}" pid="25" name="l6f004f21209409da86a713c0f24627d">
    <vt:lpwstr/>
  </property>
  <property fmtid="{D5CDD505-2E9C-101B-9397-08002B2CF9AE}" pid="26" name="Segments">
    <vt:lpwstr/>
  </property>
  <property fmtid="{D5CDD505-2E9C-101B-9397-08002B2CF9AE}" pid="27" name="Partners">
    <vt:lpwstr/>
  </property>
  <property fmtid="{D5CDD505-2E9C-101B-9397-08002B2CF9AE}" pid="28" name="ActivitiesAndPrograms">
    <vt:lpwstr/>
  </property>
  <property fmtid="{D5CDD505-2E9C-101B-9397-08002B2CF9AE}" pid="29" name="la4444b61d19467597d63190b69ac227">
    <vt:lpwstr/>
  </property>
  <property fmtid="{D5CDD505-2E9C-101B-9397-08002B2CF9AE}" pid="30" name="MSProductsTaxHTField0">
    <vt:lpwstr/>
  </property>
  <property fmtid="{D5CDD505-2E9C-101B-9397-08002B2CF9AE}" pid="31" name="Topics">
    <vt:lpwstr>643;#migration|593e13b7-0be5-41e1-9774-d39ce59b90f4;#581;#NoSQL databases|aed9d105-2790-46b5-8997-82ed3b0a7d49;#29;#features|94b87768-f145-4764-adbd-fec700e47348</vt:lpwstr>
  </property>
  <property fmtid="{D5CDD505-2E9C-101B-9397-08002B2CF9AE}" pid="32" name="Groups">
    <vt:lpwstr>31;#Microsoft Azure Marketing|0958c357-5252-473f-8b4e-42f27525a99d</vt:lpwstr>
  </property>
  <property fmtid="{D5CDD505-2E9C-101B-9397-08002B2CF9AE}" pid="33" name="e8080b0481964c759b2c36ae49591b31">
    <vt:lpwstr/>
  </property>
  <property fmtid="{D5CDD505-2E9C-101B-9397-08002B2CF9AE}" pid="34" name="_docset_NoMedatataSyncRequired">
    <vt:lpwstr>False</vt:lpwstr>
  </property>
  <property fmtid="{D5CDD505-2E9C-101B-9397-08002B2CF9AE}" pid="35" name="Languages">
    <vt:lpwstr/>
  </property>
  <property fmtid="{D5CDD505-2E9C-101B-9397-08002B2CF9AE}" pid="36" name="TechnicalLevel">
    <vt:lpwstr/>
  </property>
  <property fmtid="{D5CDD505-2E9C-101B-9397-08002B2CF9AE}" pid="37" name="MSIP_Label_f42aa342-8706-4288-bd11-ebb85995028c_SetBy">
    <vt:lpwstr>joannem@microsoft.com</vt:lpwstr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6ce9681a-e835-4c0c-a869-c70aeb05e9f1</vt:lpwstr>
  </property>
  <property fmtid="{D5CDD505-2E9C-101B-9397-08002B2CF9AE}" pid="48" name="MSPhysicalGeography">
    <vt:lpwstr/>
  </property>
  <property fmtid="{D5CDD505-2E9C-101B-9397-08002B2CF9AE}" pid="49" name="EnterpriseDomainTags">
    <vt:lpwstr/>
  </property>
  <property fmtid="{D5CDD505-2E9C-101B-9397-08002B2CF9AE}" pid="50" name="j3562c58ee414e028925bc902cfc01a1">
    <vt:lpwstr/>
  </property>
  <property fmtid="{D5CDD505-2E9C-101B-9397-08002B2CF9AE}" pid="51" name="AuthorIds_UIVersion_2560">
    <vt:lpwstr>683</vt:lpwstr>
  </property>
</Properties>
</file>